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A2CCBA2-880C-493A-8E5F-4119E4C3E47B}">
  <a:tblStyle styleId="{9A2CCBA2-880C-493A-8E5F-4119E4C3E47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1024" y="-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743129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a28cf755c1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a28cf755c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a28cf755c1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a28cf755c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a28cf755c1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a28cf755c1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a28cf755c1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a28cf755c1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a152bcd862_0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a152bcd862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a152bcd862_0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a152bcd862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a28cf755c1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a28cf755c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a28cf755c1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a28cf755c1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a28cf755c1_0_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a28cf755c1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a28cf755c1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a28cf755c1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a28cf755c1_0_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a28cf755c1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a152bcd86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a152bcd86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a152bcd862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a152bcd86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a152bcd862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a152bcd86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a152bcd862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a152bcd86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a152bcd862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a152bcd862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a152bcd862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a152bcd86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a152bcd862_0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a152bcd86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a152bcd862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a152bcd862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a152bcd862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a152bcd86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a152bcd862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a152bcd862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a152bcd862_0_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a152bcd862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76c750274f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76c750274f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УлГТУ ИС"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Font typeface="Arial"/>
              <a:buNone/>
              <a:defRPr sz="5200">
                <a:latin typeface="Arial"/>
                <a:ea typeface="Arial"/>
                <a:cs typeface="Arial"/>
                <a:sym typeface="Arial"/>
              </a:defRPr>
            </a:lvl1pPr>
            <a:lvl2pPr lvl="1" algn="ctr">
              <a:spcBef>
                <a:spcPts val="0"/>
              </a:spcBef>
              <a:spcAft>
                <a:spcPts val="0"/>
              </a:spcAft>
              <a:buSzPts val="5200"/>
              <a:buFont typeface="Calibri"/>
              <a:buNone/>
              <a:defRPr sz="5200">
                <a:latin typeface="Calibri"/>
                <a:ea typeface="Calibri"/>
                <a:cs typeface="Calibri"/>
                <a:sym typeface="Calibri"/>
              </a:defRPr>
            </a:lvl2pPr>
            <a:lvl3pPr lvl="2" algn="ctr">
              <a:spcBef>
                <a:spcPts val="0"/>
              </a:spcBef>
              <a:spcAft>
                <a:spcPts val="0"/>
              </a:spcAft>
              <a:buSzPts val="5200"/>
              <a:buFont typeface="Calibri"/>
              <a:buNone/>
              <a:defRPr sz="5200">
                <a:latin typeface="Calibri"/>
                <a:ea typeface="Calibri"/>
                <a:cs typeface="Calibri"/>
                <a:sym typeface="Calibri"/>
              </a:defRPr>
            </a:lvl3pPr>
            <a:lvl4pPr lvl="3" algn="ctr">
              <a:spcBef>
                <a:spcPts val="0"/>
              </a:spcBef>
              <a:spcAft>
                <a:spcPts val="0"/>
              </a:spcAft>
              <a:buSzPts val="5200"/>
              <a:buFont typeface="Calibri"/>
              <a:buNone/>
              <a:defRPr sz="5200">
                <a:latin typeface="Calibri"/>
                <a:ea typeface="Calibri"/>
                <a:cs typeface="Calibri"/>
                <a:sym typeface="Calibri"/>
              </a:defRPr>
            </a:lvl4pPr>
            <a:lvl5pPr lvl="4" algn="ctr">
              <a:spcBef>
                <a:spcPts val="0"/>
              </a:spcBef>
              <a:spcAft>
                <a:spcPts val="0"/>
              </a:spcAft>
              <a:buSzPts val="5200"/>
              <a:buFont typeface="Calibri"/>
              <a:buNone/>
              <a:defRPr sz="5200">
                <a:latin typeface="Calibri"/>
                <a:ea typeface="Calibri"/>
                <a:cs typeface="Calibri"/>
                <a:sym typeface="Calibri"/>
              </a:defRPr>
            </a:lvl5pPr>
            <a:lvl6pPr lvl="5" algn="ctr">
              <a:spcBef>
                <a:spcPts val="0"/>
              </a:spcBef>
              <a:spcAft>
                <a:spcPts val="0"/>
              </a:spcAft>
              <a:buSzPts val="5200"/>
              <a:buFont typeface="Calibri"/>
              <a:buNone/>
              <a:defRPr sz="5200">
                <a:latin typeface="Calibri"/>
                <a:ea typeface="Calibri"/>
                <a:cs typeface="Calibri"/>
                <a:sym typeface="Calibri"/>
              </a:defRPr>
            </a:lvl6pPr>
            <a:lvl7pPr lvl="6" algn="ctr">
              <a:spcBef>
                <a:spcPts val="0"/>
              </a:spcBef>
              <a:spcAft>
                <a:spcPts val="0"/>
              </a:spcAft>
              <a:buSzPts val="5200"/>
              <a:buFont typeface="Calibri"/>
              <a:buNone/>
              <a:defRPr sz="5200">
                <a:latin typeface="Calibri"/>
                <a:ea typeface="Calibri"/>
                <a:cs typeface="Calibri"/>
                <a:sym typeface="Calibri"/>
              </a:defRPr>
            </a:lvl7pPr>
            <a:lvl8pPr lvl="7" algn="ctr">
              <a:spcBef>
                <a:spcPts val="0"/>
              </a:spcBef>
              <a:spcAft>
                <a:spcPts val="0"/>
              </a:spcAft>
              <a:buSzPts val="5200"/>
              <a:buFont typeface="Calibri"/>
              <a:buNone/>
              <a:defRPr sz="5200">
                <a:latin typeface="Calibri"/>
                <a:ea typeface="Calibri"/>
                <a:cs typeface="Calibri"/>
                <a:sym typeface="Calibri"/>
              </a:defRPr>
            </a:lvl8pPr>
            <a:lvl9pPr lvl="8" algn="ctr">
              <a:spcBef>
                <a:spcPts val="0"/>
              </a:spcBef>
              <a:spcAft>
                <a:spcPts val="0"/>
              </a:spcAft>
              <a:buSzPts val="5200"/>
              <a:buFont typeface="Calibri"/>
              <a:buNone/>
              <a:defRPr sz="5200">
                <a:latin typeface="Calibri"/>
                <a:ea typeface="Calibri"/>
                <a:cs typeface="Calibri"/>
                <a:sym typeface="Calibri"/>
              </a:defRPr>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Arial"/>
              <a:buNone/>
              <a:defRPr sz="2800">
                <a:latin typeface="Arial"/>
                <a:ea typeface="Arial"/>
                <a:cs typeface="Arial"/>
                <a:sym typeface="Arial"/>
              </a:defRPr>
            </a:lvl1pPr>
            <a:lvl2pPr lvl="1" algn="ctr">
              <a:lnSpc>
                <a:spcPct val="100000"/>
              </a:lnSpc>
              <a:spcBef>
                <a:spcPts val="0"/>
              </a:spcBef>
              <a:spcAft>
                <a:spcPts val="0"/>
              </a:spcAft>
              <a:buSzPts val="2800"/>
              <a:buFont typeface="Calibri"/>
              <a:buNone/>
              <a:defRPr sz="2800">
                <a:latin typeface="Calibri"/>
                <a:ea typeface="Calibri"/>
                <a:cs typeface="Calibri"/>
                <a:sym typeface="Calibri"/>
              </a:defRPr>
            </a:lvl2pPr>
            <a:lvl3pPr lvl="2" algn="ctr">
              <a:lnSpc>
                <a:spcPct val="100000"/>
              </a:lnSpc>
              <a:spcBef>
                <a:spcPts val="0"/>
              </a:spcBef>
              <a:spcAft>
                <a:spcPts val="0"/>
              </a:spcAft>
              <a:buSzPts val="2800"/>
              <a:buFont typeface="Calibri"/>
              <a:buNone/>
              <a:defRPr sz="2800">
                <a:latin typeface="Calibri"/>
                <a:ea typeface="Calibri"/>
                <a:cs typeface="Calibri"/>
                <a:sym typeface="Calibri"/>
              </a:defRPr>
            </a:lvl3pPr>
            <a:lvl4pPr lvl="3" algn="ctr">
              <a:lnSpc>
                <a:spcPct val="100000"/>
              </a:lnSpc>
              <a:spcBef>
                <a:spcPts val="0"/>
              </a:spcBef>
              <a:spcAft>
                <a:spcPts val="0"/>
              </a:spcAft>
              <a:buSzPts val="2800"/>
              <a:buFont typeface="Calibri"/>
              <a:buNone/>
              <a:defRPr sz="2800">
                <a:latin typeface="Calibri"/>
                <a:ea typeface="Calibri"/>
                <a:cs typeface="Calibri"/>
                <a:sym typeface="Calibri"/>
              </a:defRPr>
            </a:lvl4pPr>
            <a:lvl5pPr lvl="4" algn="ctr">
              <a:lnSpc>
                <a:spcPct val="100000"/>
              </a:lnSpc>
              <a:spcBef>
                <a:spcPts val="0"/>
              </a:spcBef>
              <a:spcAft>
                <a:spcPts val="0"/>
              </a:spcAft>
              <a:buSzPts val="2800"/>
              <a:buFont typeface="Calibri"/>
              <a:buNone/>
              <a:defRPr sz="2800">
                <a:latin typeface="Calibri"/>
                <a:ea typeface="Calibri"/>
                <a:cs typeface="Calibri"/>
                <a:sym typeface="Calibri"/>
              </a:defRPr>
            </a:lvl5pPr>
            <a:lvl6pPr lvl="5" algn="ctr">
              <a:lnSpc>
                <a:spcPct val="100000"/>
              </a:lnSpc>
              <a:spcBef>
                <a:spcPts val="0"/>
              </a:spcBef>
              <a:spcAft>
                <a:spcPts val="0"/>
              </a:spcAft>
              <a:buSzPts val="2800"/>
              <a:buFont typeface="Calibri"/>
              <a:buNone/>
              <a:defRPr sz="2800">
                <a:latin typeface="Calibri"/>
                <a:ea typeface="Calibri"/>
                <a:cs typeface="Calibri"/>
                <a:sym typeface="Calibri"/>
              </a:defRPr>
            </a:lvl6pPr>
            <a:lvl7pPr lvl="6" algn="ctr">
              <a:lnSpc>
                <a:spcPct val="100000"/>
              </a:lnSpc>
              <a:spcBef>
                <a:spcPts val="0"/>
              </a:spcBef>
              <a:spcAft>
                <a:spcPts val="0"/>
              </a:spcAft>
              <a:buSzPts val="2800"/>
              <a:buFont typeface="Calibri"/>
              <a:buNone/>
              <a:defRPr sz="2800">
                <a:latin typeface="Calibri"/>
                <a:ea typeface="Calibri"/>
                <a:cs typeface="Calibri"/>
                <a:sym typeface="Calibri"/>
              </a:defRPr>
            </a:lvl7pPr>
            <a:lvl8pPr lvl="7" algn="ctr">
              <a:lnSpc>
                <a:spcPct val="100000"/>
              </a:lnSpc>
              <a:spcBef>
                <a:spcPts val="0"/>
              </a:spcBef>
              <a:spcAft>
                <a:spcPts val="0"/>
              </a:spcAft>
              <a:buSzPts val="2800"/>
              <a:buFont typeface="Calibri"/>
              <a:buNone/>
              <a:defRPr sz="2800">
                <a:latin typeface="Calibri"/>
                <a:ea typeface="Calibri"/>
                <a:cs typeface="Calibri"/>
                <a:sym typeface="Calibri"/>
              </a:defRPr>
            </a:lvl8pPr>
            <a:lvl9pPr lvl="8" algn="ctr">
              <a:lnSpc>
                <a:spcPct val="100000"/>
              </a:lnSpc>
              <a:spcBef>
                <a:spcPts val="0"/>
              </a:spcBef>
              <a:spcAft>
                <a:spcPts val="0"/>
              </a:spcAft>
              <a:buSzPts val="2800"/>
              <a:buFont typeface="Calibri"/>
              <a:buNone/>
              <a:defRPr sz="2800">
                <a:latin typeface="Calibri"/>
                <a:ea typeface="Calibri"/>
                <a:cs typeface="Calibri"/>
                <a:sym typeface="Calibri"/>
              </a:defRPr>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Calibri"/>
                <a:ea typeface="Calibri"/>
                <a:cs typeface="Calibri"/>
                <a:sym typeface="Calibri"/>
              </a:defRPr>
            </a:lvl1pPr>
            <a:lvl2pPr lvl="1">
              <a:buNone/>
              <a:defRPr>
                <a:latin typeface="Calibri"/>
                <a:ea typeface="Calibri"/>
                <a:cs typeface="Calibri"/>
                <a:sym typeface="Calibri"/>
              </a:defRPr>
            </a:lvl2pPr>
            <a:lvl3pPr lvl="2">
              <a:buNone/>
              <a:defRPr>
                <a:latin typeface="Calibri"/>
                <a:ea typeface="Calibri"/>
                <a:cs typeface="Calibri"/>
                <a:sym typeface="Calibri"/>
              </a:defRPr>
            </a:lvl3pPr>
            <a:lvl4pPr lvl="3">
              <a:buNone/>
              <a:defRPr>
                <a:latin typeface="Calibri"/>
                <a:ea typeface="Calibri"/>
                <a:cs typeface="Calibri"/>
                <a:sym typeface="Calibri"/>
              </a:defRPr>
            </a:lvl4pPr>
            <a:lvl5pPr lvl="4">
              <a:buNone/>
              <a:defRPr>
                <a:latin typeface="Calibri"/>
                <a:ea typeface="Calibri"/>
                <a:cs typeface="Calibri"/>
                <a:sym typeface="Calibri"/>
              </a:defRPr>
            </a:lvl5pPr>
            <a:lvl6pPr lvl="5">
              <a:buNone/>
              <a:defRPr>
                <a:latin typeface="Calibri"/>
                <a:ea typeface="Calibri"/>
                <a:cs typeface="Calibri"/>
                <a:sym typeface="Calibri"/>
              </a:defRPr>
            </a:lvl6pPr>
            <a:lvl7pPr lvl="6">
              <a:buNone/>
              <a:defRPr>
                <a:latin typeface="Calibri"/>
                <a:ea typeface="Calibri"/>
                <a:cs typeface="Calibri"/>
                <a:sym typeface="Calibri"/>
              </a:defRPr>
            </a:lvl7pPr>
            <a:lvl8pPr lvl="7">
              <a:buNone/>
              <a:defRPr>
                <a:latin typeface="Calibri"/>
                <a:ea typeface="Calibri"/>
                <a:cs typeface="Calibri"/>
                <a:sym typeface="Calibri"/>
              </a:defRPr>
            </a:lvl8pPr>
            <a:lvl9pPr lvl="8">
              <a:buNone/>
              <a:defRPr>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Arial"/>
              <a:buNone/>
              <a:defRPr sz="3600">
                <a:latin typeface="Arial"/>
                <a:ea typeface="Arial"/>
                <a:cs typeface="Arial"/>
                <a:sym typeface="Arial"/>
              </a:defRPr>
            </a:lvl1pPr>
            <a:lvl2pPr lvl="1" algn="ctr">
              <a:spcBef>
                <a:spcPts val="0"/>
              </a:spcBef>
              <a:spcAft>
                <a:spcPts val="0"/>
              </a:spcAft>
              <a:buSzPts val="3600"/>
              <a:buFont typeface="Arial"/>
              <a:buNone/>
              <a:defRPr sz="3600">
                <a:latin typeface="Arial"/>
                <a:ea typeface="Arial"/>
                <a:cs typeface="Arial"/>
                <a:sym typeface="Arial"/>
              </a:defRPr>
            </a:lvl2pPr>
            <a:lvl3pPr lvl="2" algn="ctr">
              <a:spcBef>
                <a:spcPts val="0"/>
              </a:spcBef>
              <a:spcAft>
                <a:spcPts val="0"/>
              </a:spcAft>
              <a:buSzPts val="3600"/>
              <a:buFont typeface="Arial"/>
              <a:buNone/>
              <a:defRPr sz="3600">
                <a:latin typeface="Arial"/>
                <a:ea typeface="Arial"/>
                <a:cs typeface="Arial"/>
                <a:sym typeface="Arial"/>
              </a:defRPr>
            </a:lvl3pPr>
            <a:lvl4pPr lvl="3" algn="ctr">
              <a:spcBef>
                <a:spcPts val="0"/>
              </a:spcBef>
              <a:spcAft>
                <a:spcPts val="0"/>
              </a:spcAft>
              <a:buSzPts val="3600"/>
              <a:buFont typeface="Arial"/>
              <a:buNone/>
              <a:defRPr sz="3600">
                <a:latin typeface="Arial"/>
                <a:ea typeface="Arial"/>
                <a:cs typeface="Arial"/>
                <a:sym typeface="Arial"/>
              </a:defRPr>
            </a:lvl4pPr>
            <a:lvl5pPr lvl="4" algn="ctr">
              <a:spcBef>
                <a:spcPts val="0"/>
              </a:spcBef>
              <a:spcAft>
                <a:spcPts val="0"/>
              </a:spcAft>
              <a:buSzPts val="3600"/>
              <a:buFont typeface="Arial"/>
              <a:buNone/>
              <a:defRPr sz="3600">
                <a:latin typeface="Arial"/>
                <a:ea typeface="Arial"/>
                <a:cs typeface="Arial"/>
                <a:sym typeface="Arial"/>
              </a:defRPr>
            </a:lvl5pPr>
            <a:lvl6pPr lvl="5" algn="ctr">
              <a:spcBef>
                <a:spcPts val="0"/>
              </a:spcBef>
              <a:spcAft>
                <a:spcPts val="0"/>
              </a:spcAft>
              <a:buSzPts val="3600"/>
              <a:buFont typeface="Arial"/>
              <a:buNone/>
              <a:defRPr sz="3600">
                <a:latin typeface="Arial"/>
                <a:ea typeface="Arial"/>
                <a:cs typeface="Arial"/>
                <a:sym typeface="Arial"/>
              </a:defRPr>
            </a:lvl6pPr>
            <a:lvl7pPr lvl="6" algn="ctr">
              <a:spcBef>
                <a:spcPts val="0"/>
              </a:spcBef>
              <a:spcAft>
                <a:spcPts val="0"/>
              </a:spcAft>
              <a:buSzPts val="3600"/>
              <a:buFont typeface="Arial"/>
              <a:buNone/>
              <a:defRPr sz="3600">
                <a:latin typeface="Arial"/>
                <a:ea typeface="Arial"/>
                <a:cs typeface="Arial"/>
                <a:sym typeface="Arial"/>
              </a:defRPr>
            </a:lvl7pPr>
            <a:lvl8pPr lvl="7" algn="ctr">
              <a:spcBef>
                <a:spcPts val="0"/>
              </a:spcBef>
              <a:spcAft>
                <a:spcPts val="0"/>
              </a:spcAft>
              <a:buSzPts val="3600"/>
              <a:buFont typeface="Arial"/>
              <a:buNone/>
              <a:defRPr sz="3600">
                <a:latin typeface="Arial"/>
                <a:ea typeface="Arial"/>
                <a:cs typeface="Arial"/>
                <a:sym typeface="Arial"/>
              </a:defRPr>
            </a:lvl8pPr>
            <a:lvl9pPr lvl="8" algn="ctr">
              <a:spcBef>
                <a:spcPts val="0"/>
              </a:spcBef>
              <a:spcAft>
                <a:spcPts val="0"/>
              </a:spcAft>
              <a:buSzPts val="3600"/>
              <a:buFont typeface="Arial"/>
              <a:buNone/>
              <a:defRPr sz="3600">
                <a:latin typeface="Arial"/>
                <a:ea typeface="Arial"/>
                <a:cs typeface="Arial"/>
                <a:sym typeface="Arial"/>
              </a:defRPr>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Arial"/>
              <a:buNone/>
              <a:defRPr b="1">
                <a:latin typeface="Arial"/>
                <a:ea typeface="Arial"/>
                <a:cs typeface="Arial"/>
                <a:sym typeface="Arial"/>
              </a:defRPr>
            </a:lvl1pPr>
            <a:lvl2pPr lvl="1">
              <a:spcBef>
                <a:spcPts val="0"/>
              </a:spcBef>
              <a:spcAft>
                <a:spcPts val="0"/>
              </a:spcAft>
              <a:buSzPts val="2800"/>
              <a:buFont typeface="Arial"/>
              <a:buNone/>
              <a:defRPr b="1">
                <a:latin typeface="Arial"/>
                <a:ea typeface="Arial"/>
                <a:cs typeface="Arial"/>
                <a:sym typeface="Arial"/>
              </a:defRPr>
            </a:lvl2pPr>
            <a:lvl3pPr lvl="2">
              <a:spcBef>
                <a:spcPts val="0"/>
              </a:spcBef>
              <a:spcAft>
                <a:spcPts val="0"/>
              </a:spcAft>
              <a:buSzPts val="2800"/>
              <a:buFont typeface="Arial"/>
              <a:buNone/>
              <a:defRPr b="1">
                <a:latin typeface="Arial"/>
                <a:ea typeface="Arial"/>
                <a:cs typeface="Arial"/>
                <a:sym typeface="Arial"/>
              </a:defRPr>
            </a:lvl3pPr>
            <a:lvl4pPr lvl="3">
              <a:spcBef>
                <a:spcPts val="0"/>
              </a:spcBef>
              <a:spcAft>
                <a:spcPts val="0"/>
              </a:spcAft>
              <a:buSzPts val="2800"/>
              <a:buFont typeface="Arial"/>
              <a:buNone/>
              <a:defRPr b="1">
                <a:latin typeface="Arial"/>
                <a:ea typeface="Arial"/>
                <a:cs typeface="Arial"/>
                <a:sym typeface="Arial"/>
              </a:defRPr>
            </a:lvl4pPr>
            <a:lvl5pPr lvl="4">
              <a:spcBef>
                <a:spcPts val="0"/>
              </a:spcBef>
              <a:spcAft>
                <a:spcPts val="0"/>
              </a:spcAft>
              <a:buSzPts val="2800"/>
              <a:buFont typeface="Arial"/>
              <a:buNone/>
              <a:defRPr b="1">
                <a:latin typeface="Arial"/>
                <a:ea typeface="Arial"/>
                <a:cs typeface="Arial"/>
                <a:sym typeface="Arial"/>
              </a:defRPr>
            </a:lvl5pPr>
            <a:lvl6pPr lvl="5">
              <a:spcBef>
                <a:spcPts val="0"/>
              </a:spcBef>
              <a:spcAft>
                <a:spcPts val="0"/>
              </a:spcAft>
              <a:buSzPts val="2800"/>
              <a:buFont typeface="Arial"/>
              <a:buNone/>
              <a:defRPr b="1">
                <a:latin typeface="Arial"/>
                <a:ea typeface="Arial"/>
                <a:cs typeface="Arial"/>
                <a:sym typeface="Arial"/>
              </a:defRPr>
            </a:lvl6pPr>
            <a:lvl7pPr lvl="6">
              <a:spcBef>
                <a:spcPts val="0"/>
              </a:spcBef>
              <a:spcAft>
                <a:spcPts val="0"/>
              </a:spcAft>
              <a:buSzPts val="2800"/>
              <a:buFont typeface="Arial"/>
              <a:buNone/>
              <a:defRPr b="1">
                <a:latin typeface="Arial"/>
                <a:ea typeface="Arial"/>
                <a:cs typeface="Arial"/>
                <a:sym typeface="Arial"/>
              </a:defRPr>
            </a:lvl7pPr>
            <a:lvl8pPr lvl="7">
              <a:spcBef>
                <a:spcPts val="0"/>
              </a:spcBef>
              <a:spcAft>
                <a:spcPts val="0"/>
              </a:spcAft>
              <a:buSzPts val="2800"/>
              <a:buFont typeface="Arial"/>
              <a:buNone/>
              <a:defRPr b="1">
                <a:latin typeface="Arial"/>
                <a:ea typeface="Arial"/>
                <a:cs typeface="Arial"/>
                <a:sym typeface="Arial"/>
              </a:defRPr>
            </a:lvl8pPr>
            <a:lvl9pPr lvl="8">
              <a:spcBef>
                <a:spcPts val="0"/>
              </a:spcBef>
              <a:spcAft>
                <a:spcPts val="0"/>
              </a:spcAft>
              <a:buSzPts val="2800"/>
              <a:buFont typeface="Arial"/>
              <a:buNone/>
              <a:defRPr b="1">
                <a:latin typeface="Arial"/>
                <a:ea typeface="Arial"/>
                <a:cs typeface="Arial"/>
                <a:sym typeface="Arial"/>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lgn="just">
              <a:spcBef>
                <a:spcPts val="0"/>
              </a:spcBef>
              <a:spcAft>
                <a:spcPts val="0"/>
              </a:spcAft>
              <a:buSzPts val="1800"/>
              <a:buFont typeface="Arial"/>
              <a:buChar char="●"/>
              <a:defRPr>
                <a:latin typeface="Arial"/>
                <a:ea typeface="Arial"/>
                <a:cs typeface="Arial"/>
                <a:sym typeface="Arial"/>
              </a:defRPr>
            </a:lvl1pPr>
            <a:lvl2pPr marL="914400" lvl="1" indent="-317500" algn="just">
              <a:spcBef>
                <a:spcPts val="1600"/>
              </a:spcBef>
              <a:spcAft>
                <a:spcPts val="0"/>
              </a:spcAft>
              <a:buSzPts val="1400"/>
              <a:buFont typeface="Arial"/>
              <a:buChar char="○"/>
              <a:defRPr>
                <a:latin typeface="Arial"/>
                <a:ea typeface="Arial"/>
                <a:cs typeface="Arial"/>
                <a:sym typeface="Arial"/>
              </a:defRPr>
            </a:lvl2pPr>
            <a:lvl3pPr marL="1371600" lvl="2" indent="-317500" algn="just">
              <a:spcBef>
                <a:spcPts val="1600"/>
              </a:spcBef>
              <a:spcAft>
                <a:spcPts val="0"/>
              </a:spcAft>
              <a:buSzPts val="1400"/>
              <a:buFont typeface="Arial"/>
              <a:buChar char="■"/>
              <a:defRPr>
                <a:latin typeface="Arial"/>
                <a:ea typeface="Arial"/>
                <a:cs typeface="Arial"/>
                <a:sym typeface="Arial"/>
              </a:defRPr>
            </a:lvl3pPr>
            <a:lvl4pPr marL="1828800" lvl="3" indent="-317500" algn="just">
              <a:spcBef>
                <a:spcPts val="1600"/>
              </a:spcBef>
              <a:spcAft>
                <a:spcPts val="0"/>
              </a:spcAft>
              <a:buSzPts val="1400"/>
              <a:buFont typeface="Arial"/>
              <a:buChar char="●"/>
              <a:defRPr>
                <a:latin typeface="Arial"/>
                <a:ea typeface="Arial"/>
                <a:cs typeface="Arial"/>
                <a:sym typeface="Arial"/>
              </a:defRPr>
            </a:lvl4pPr>
            <a:lvl5pPr marL="2286000" lvl="4" indent="-317500" algn="just">
              <a:spcBef>
                <a:spcPts val="1600"/>
              </a:spcBef>
              <a:spcAft>
                <a:spcPts val="0"/>
              </a:spcAft>
              <a:buSzPts val="1400"/>
              <a:buFont typeface="Arial"/>
              <a:buChar char="○"/>
              <a:defRPr>
                <a:latin typeface="Arial"/>
                <a:ea typeface="Arial"/>
                <a:cs typeface="Arial"/>
                <a:sym typeface="Arial"/>
              </a:defRPr>
            </a:lvl5pPr>
            <a:lvl6pPr marL="2743200" lvl="5" indent="-317500" algn="just">
              <a:spcBef>
                <a:spcPts val="1600"/>
              </a:spcBef>
              <a:spcAft>
                <a:spcPts val="0"/>
              </a:spcAft>
              <a:buSzPts val="1400"/>
              <a:buFont typeface="Arial"/>
              <a:buChar char="■"/>
              <a:defRPr>
                <a:latin typeface="Arial"/>
                <a:ea typeface="Arial"/>
                <a:cs typeface="Arial"/>
                <a:sym typeface="Arial"/>
              </a:defRPr>
            </a:lvl6pPr>
            <a:lvl7pPr marL="3200400" lvl="6" indent="-317500" algn="just">
              <a:spcBef>
                <a:spcPts val="1600"/>
              </a:spcBef>
              <a:spcAft>
                <a:spcPts val="0"/>
              </a:spcAft>
              <a:buSzPts val="1400"/>
              <a:buFont typeface="Arial"/>
              <a:buChar char="●"/>
              <a:defRPr>
                <a:latin typeface="Arial"/>
                <a:ea typeface="Arial"/>
                <a:cs typeface="Arial"/>
                <a:sym typeface="Arial"/>
              </a:defRPr>
            </a:lvl7pPr>
            <a:lvl8pPr marL="3657600" lvl="7" indent="-317500" algn="just">
              <a:spcBef>
                <a:spcPts val="1600"/>
              </a:spcBef>
              <a:spcAft>
                <a:spcPts val="0"/>
              </a:spcAft>
              <a:buSzPts val="1400"/>
              <a:buFont typeface="Arial"/>
              <a:buChar char="○"/>
              <a:defRPr>
                <a:latin typeface="Arial"/>
                <a:ea typeface="Arial"/>
                <a:cs typeface="Arial"/>
                <a:sym typeface="Arial"/>
              </a:defRPr>
            </a:lvl8pPr>
            <a:lvl9pPr marL="4114800" lvl="8" indent="-317500" algn="just">
              <a:spcBef>
                <a:spcPts val="1600"/>
              </a:spcBef>
              <a:spcAft>
                <a:spcPts val="1600"/>
              </a:spcAft>
              <a:buSzPts val="1400"/>
              <a:buFont typeface="Arial"/>
              <a:buChar char="■"/>
              <a:defRPr>
                <a:latin typeface="Arial"/>
                <a:ea typeface="Arial"/>
                <a:cs typeface="Arial"/>
                <a:sym typeface="Arial"/>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Arial"/>
              <a:buNone/>
              <a:defRPr b="1">
                <a:latin typeface="Arial"/>
                <a:ea typeface="Arial"/>
                <a:cs typeface="Arial"/>
                <a:sym typeface="Arial"/>
              </a:defRPr>
            </a:lvl1pPr>
            <a:lvl2pPr lvl="1">
              <a:spcBef>
                <a:spcPts val="0"/>
              </a:spcBef>
              <a:spcAft>
                <a:spcPts val="0"/>
              </a:spcAft>
              <a:buSzPts val="2800"/>
              <a:buFont typeface="Arial"/>
              <a:buNone/>
              <a:defRPr b="1">
                <a:latin typeface="Arial"/>
                <a:ea typeface="Arial"/>
                <a:cs typeface="Arial"/>
                <a:sym typeface="Arial"/>
              </a:defRPr>
            </a:lvl2pPr>
            <a:lvl3pPr lvl="2">
              <a:spcBef>
                <a:spcPts val="0"/>
              </a:spcBef>
              <a:spcAft>
                <a:spcPts val="0"/>
              </a:spcAft>
              <a:buSzPts val="2800"/>
              <a:buFont typeface="Arial"/>
              <a:buNone/>
              <a:defRPr b="1">
                <a:latin typeface="Arial"/>
                <a:ea typeface="Arial"/>
                <a:cs typeface="Arial"/>
                <a:sym typeface="Arial"/>
              </a:defRPr>
            </a:lvl3pPr>
            <a:lvl4pPr lvl="3">
              <a:spcBef>
                <a:spcPts val="0"/>
              </a:spcBef>
              <a:spcAft>
                <a:spcPts val="0"/>
              </a:spcAft>
              <a:buSzPts val="2800"/>
              <a:buFont typeface="Arial"/>
              <a:buNone/>
              <a:defRPr b="1">
                <a:latin typeface="Arial"/>
                <a:ea typeface="Arial"/>
                <a:cs typeface="Arial"/>
                <a:sym typeface="Arial"/>
              </a:defRPr>
            </a:lvl4pPr>
            <a:lvl5pPr lvl="4">
              <a:spcBef>
                <a:spcPts val="0"/>
              </a:spcBef>
              <a:spcAft>
                <a:spcPts val="0"/>
              </a:spcAft>
              <a:buSzPts val="2800"/>
              <a:buFont typeface="Arial"/>
              <a:buNone/>
              <a:defRPr b="1">
                <a:latin typeface="Arial"/>
                <a:ea typeface="Arial"/>
                <a:cs typeface="Arial"/>
                <a:sym typeface="Arial"/>
              </a:defRPr>
            </a:lvl5pPr>
            <a:lvl6pPr lvl="5">
              <a:spcBef>
                <a:spcPts val="0"/>
              </a:spcBef>
              <a:spcAft>
                <a:spcPts val="0"/>
              </a:spcAft>
              <a:buSzPts val="2800"/>
              <a:buFont typeface="Arial"/>
              <a:buNone/>
              <a:defRPr b="1">
                <a:latin typeface="Arial"/>
                <a:ea typeface="Arial"/>
                <a:cs typeface="Arial"/>
                <a:sym typeface="Arial"/>
              </a:defRPr>
            </a:lvl6pPr>
            <a:lvl7pPr lvl="6">
              <a:spcBef>
                <a:spcPts val="0"/>
              </a:spcBef>
              <a:spcAft>
                <a:spcPts val="0"/>
              </a:spcAft>
              <a:buSzPts val="2800"/>
              <a:buFont typeface="Arial"/>
              <a:buNone/>
              <a:defRPr b="1">
                <a:latin typeface="Arial"/>
                <a:ea typeface="Arial"/>
                <a:cs typeface="Arial"/>
                <a:sym typeface="Arial"/>
              </a:defRPr>
            </a:lvl7pPr>
            <a:lvl8pPr lvl="7">
              <a:spcBef>
                <a:spcPts val="0"/>
              </a:spcBef>
              <a:spcAft>
                <a:spcPts val="0"/>
              </a:spcAft>
              <a:buSzPts val="2800"/>
              <a:buFont typeface="Arial"/>
              <a:buNone/>
              <a:defRPr b="1">
                <a:latin typeface="Arial"/>
                <a:ea typeface="Arial"/>
                <a:cs typeface="Arial"/>
                <a:sym typeface="Arial"/>
              </a:defRPr>
            </a:lvl8pPr>
            <a:lvl9pPr lvl="8">
              <a:spcBef>
                <a:spcPts val="0"/>
              </a:spcBef>
              <a:spcAft>
                <a:spcPts val="0"/>
              </a:spcAft>
              <a:buSzPts val="2800"/>
              <a:buFont typeface="Arial"/>
              <a:buNone/>
              <a:defRPr b="1">
                <a:latin typeface="Arial"/>
                <a:ea typeface="Arial"/>
                <a:cs typeface="Arial"/>
                <a:sym typeface="Arial"/>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lgn="just">
              <a:spcBef>
                <a:spcPts val="0"/>
              </a:spcBef>
              <a:spcAft>
                <a:spcPts val="0"/>
              </a:spcAft>
              <a:buSzPts val="1400"/>
              <a:buFont typeface="Arial"/>
              <a:buChar char="●"/>
              <a:defRPr sz="1400">
                <a:latin typeface="Arial"/>
                <a:ea typeface="Arial"/>
                <a:cs typeface="Arial"/>
                <a:sym typeface="Arial"/>
              </a:defRPr>
            </a:lvl1pPr>
            <a:lvl2pPr marL="914400" lvl="1" indent="-304800" algn="just">
              <a:spcBef>
                <a:spcPts val="1600"/>
              </a:spcBef>
              <a:spcAft>
                <a:spcPts val="0"/>
              </a:spcAft>
              <a:buSzPts val="1200"/>
              <a:buFont typeface="Arial"/>
              <a:buChar char="○"/>
              <a:defRPr sz="1200">
                <a:latin typeface="Arial"/>
                <a:ea typeface="Arial"/>
                <a:cs typeface="Arial"/>
                <a:sym typeface="Arial"/>
              </a:defRPr>
            </a:lvl2pPr>
            <a:lvl3pPr marL="1371600" lvl="2" indent="-304800" algn="just">
              <a:spcBef>
                <a:spcPts val="1600"/>
              </a:spcBef>
              <a:spcAft>
                <a:spcPts val="0"/>
              </a:spcAft>
              <a:buSzPts val="1200"/>
              <a:buFont typeface="Arial"/>
              <a:buChar char="■"/>
              <a:defRPr sz="1200">
                <a:latin typeface="Arial"/>
                <a:ea typeface="Arial"/>
                <a:cs typeface="Arial"/>
                <a:sym typeface="Arial"/>
              </a:defRPr>
            </a:lvl3pPr>
            <a:lvl4pPr marL="1828800" lvl="3" indent="-304800" algn="just">
              <a:spcBef>
                <a:spcPts val="1600"/>
              </a:spcBef>
              <a:spcAft>
                <a:spcPts val="0"/>
              </a:spcAft>
              <a:buSzPts val="1200"/>
              <a:buFont typeface="Arial"/>
              <a:buChar char="●"/>
              <a:defRPr sz="1200">
                <a:latin typeface="Arial"/>
                <a:ea typeface="Arial"/>
                <a:cs typeface="Arial"/>
                <a:sym typeface="Arial"/>
              </a:defRPr>
            </a:lvl4pPr>
            <a:lvl5pPr marL="2286000" lvl="4" indent="-304800" algn="just">
              <a:spcBef>
                <a:spcPts val="1600"/>
              </a:spcBef>
              <a:spcAft>
                <a:spcPts val="0"/>
              </a:spcAft>
              <a:buSzPts val="1200"/>
              <a:buFont typeface="Arial"/>
              <a:buChar char="○"/>
              <a:defRPr sz="1200">
                <a:latin typeface="Arial"/>
                <a:ea typeface="Arial"/>
                <a:cs typeface="Arial"/>
                <a:sym typeface="Arial"/>
              </a:defRPr>
            </a:lvl5pPr>
            <a:lvl6pPr marL="2743200" lvl="5" indent="-304800" algn="just">
              <a:spcBef>
                <a:spcPts val="1600"/>
              </a:spcBef>
              <a:spcAft>
                <a:spcPts val="0"/>
              </a:spcAft>
              <a:buSzPts val="1200"/>
              <a:buFont typeface="Arial"/>
              <a:buChar char="■"/>
              <a:defRPr sz="1200">
                <a:latin typeface="Arial"/>
                <a:ea typeface="Arial"/>
                <a:cs typeface="Arial"/>
                <a:sym typeface="Arial"/>
              </a:defRPr>
            </a:lvl6pPr>
            <a:lvl7pPr marL="3200400" lvl="6" indent="-304800" algn="just">
              <a:spcBef>
                <a:spcPts val="1600"/>
              </a:spcBef>
              <a:spcAft>
                <a:spcPts val="0"/>
              </a:spcAft>
              <a:buSzPts val="1200"/>
              <a:buFont typeface="Arial"/>
              <a:buChar char="●"/>
              <a:defRPr sz="1200">
                <a:latin typeface="Arial"/>
                <a:ea typeface="Arial"/>
                <a:cs typeface="Arial"/>
                <a:sym typeface="Arial"/>
              </a:defRPr>
            </a:lvl7pPr>
            <a:lvl8pPr marL="3657600" lvl="7" indent="-304800" algn="just">
              <a:spcBef>
                <a:spcPts val="1600"/>
              </a:spcBef>
              <a:spcAft>
                <a:spcPts val="0"/>
              </a:spcAft>
              <a:buSzPts val="1200"/>
              <a:buFont typeface="Arial"/>
              <a:buChar char="○"/>
              <a:defRPr sz="1200">
                <a:latin typeface="Arial"/>
                <a:ea typeface="Arial"/>
                <a:cs typeface="Arial"/>
                <a:sym typeface="Arial"/>
              </a:defRPr>
            </a:lvl8pPr>
            <a:lvl9pPr marL="4114800" lvl="8" indent="-304800" algn="just">
              <a:spcBef>
                <a:spcPts val="1600"/>
              </a:spcBef>
              <a:spcAft>
                <a:spcPts val="1600"/>
              </a:spcAft>
              <a:buSzPts val="1200"/>
              <a:buFont typeface="Arial"/>
              <a:buChar char="■"/>
              <a:defRPr sz="1200">
                <a:latin typeface="Arial"/>
                <a:ea typeface="Arial"/>
                <a:cs typeface="Arial"/>
                <a:sym typeface="Arial"/>
              </a:defRPr>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lgn="just">
              <a:spcBef>
                <a:spcPts val="0"/>
              </a:spcBef>
              <a:spcAft>
                <a:spcPts val="0"/>
              </a:spcAft>
              <a:buSzPts val="1400"/>
              <a:buFont typeface="Arial"/>
              <a:buChar char="●"/>
              <a:defRPr sz="1400">
                <a:latin typeface="Arial"/>
                <a:ea typeface="Arial"/>
                <a:cs typeface="Arial"/>
                <a:sym typeface="Arial"/>
              </a:defRPr>
            </a:lvl1pPr>
            <a:lvl2pPr marL="914400" lvl="1" indent="-304800" algn="just">
              <a:spcBef>
                <a:spcPts val="1600"/>
              </a:spcBef>
              <a:spcAft>
                <a:spcPts val="0"/>
              </a:spcAft>
              <a:buSzPts val="1200"/>
              <a:buFont typeface="Arial"/>
              <a:buChar char="○"/>
              <a:defRPr sz="1200">
                <a:latin typeface="Arial"/>
                <a:ea typeface="Arial"/>
                <a:cs typeface="Arial"/>
                <a:sym typeface="Arial"/>
              </a:defRPr>
            </a:lvl2pPr>
            <a:lvl3pPr marL="1371600" lvl="2" indent="-304800" algn="just">
              <a:spcBef>
                <a:spcPts val="1600"/>
              </a:spcBef>
              <a:spcAft>
                <a:spcPts val="0"/>
              </a:spcAft>
              <a:buSzPts val="1200"/>
              <a:buFont typeface="Arial"/>
              <a:buChar char="■"/>
              <a:defRPr sz="1200">
                <a:latin typeface="Arial"/>
                <a:ea typeface="Arial"/>
                <a:cs typeface="Arial"/>
                <a:sym typeface="Arial"/>
              </a:defRPr>
            </a:lvl3pPr>
            <a:lvl4pPr marL="1828800" lvl="3" indent="-304800" algn="just">
              <a:spcBef>
                <a:spcPts val="1600"/>
              </a:spcBef>
              <a:spcAft>
                <a:spcPts val="0"/>
              </a:spcAft>
              <a:buSzPts val="1200"/>
              <a:buFont typeface="Arial"/>
              <a:buChar char="●"/>
              <a:defRPr sz="1200">
                <a:latin typeface="Arial"/>
                <a:ea typeface="Arial"/>
                <a:cs typeface="Arial"/>
                <a:sym typeface="Arial"/>
              </a:defRPr>
            </a:lvl4pPr>
            <a:lvl5pPr marL="2286000" lvl="4" indent="-304800" algn="just">
              <a:spcBef>
                <a:spcPts val="1600"/>
              </a:spcBef>
              <a:spcAft>
                <a:spcPts val="0"/>
              </a:spcAft>
              <a:buSzPts val="1200"/>
              <a:buFont typeface="Arial"/>
              <a:buChar char="○"/>
              <a:defRPr sz="1200">
                <a:latin typeface="Arial"/>
                <a:ea typeface="Arial"/>
                <a:cs typeface="Arial"/>
                <a:sym typeface="Arial"/>
              </a:defRPr>
            </a:lvl5pPr>
            <a:lvl6pPr marL="2743200" lvl="5" indent="-304800" algn="just">
              <a:spcBef>
                <a:spcPts val="1600"/>
              </a:spcBef>
              <a:spcAft>
                <a:spcPts val="0"/>
              </a:spcAft>
              <a:buSzPts val="1200"/>
              <a:buFont typeface="Arial"/>
              <a:buChar char="■"/>
              <a:defRPr sz="1200">
                <a:latin typeface="Arial"/>
                <a:ea typeface="Arial"/>
                <a:cs typeface="Arial"/>
                <a:sym typeface="Arial"/>
              </a:defRPr>
            </a:lvl6pPr>
            <a:lvl7pPr marL="3200400" lvl="6" indent="-304800" algn="just">
              <a:spcBef>
                <a:spcPts val="1600"/>
              </a:spcBef>
              <a:spcAft>
                <a:spcPts val="0"/>
              </a:spcAft>
              <a:buSzPts val="1200"/>
              <a:buFont typeface="Arial"/>
              <a:buChar char="●"/>
              <a:defRPr sz="1200">
                <a:latin typeface="Arial"/>
                <a:ea typeface="Arial"/>
                <a:cs typeface="Arial"/>
                <a:sym typeface="Arial"/>
              </a:defRPr>
            </a:lvl7pPr>
            <a:lvl8pPr marL="3657600" lvl="7" indent="-304800" algn="just">
              <a:spcBef>
                <a:spcPts val="1600"/>
              </a:spcBef>
              <a:spcAft>
                <a:spcPts val="0"/>
              </a:spcAft>
              <a:buSzPts val="1200"/>
              <a:buFont typeface="Arial"/>
              <a:buChar char="○"/>
              <a:defRPr sz="1200">
                <a:latin typeface="Arial"/>
                <a:ea typeface="Arial"/>
                <a:cs typeface="Arial"/>
                <a:sym typeface="Arial"/>
              </a:defRPr>
            </a:lvl8pPr>
            <a:lvl9pPr marL="4114800" lvl="8" indent="-304800" algn="just">
              <a:spcBef>
                <a:spcPts val="1600"/>
              </a:spcBef>
              <a:spcAft>
                <a:spcPts val="1600"/>
              </a:spcAft>
              <a:buSzPts val="1200"/>
              <a:buFont typeface="Arial"/>
              <a:buChar char="■"/>
              <a:defRPr sz="1200">
                <a:latin typeface="Arial"/>
                <a:ea typeface="Arial"/>
                <a:cs typeface="Arial"/>
                <a:sym typeface="Arial"/>
              </a:defRPr>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Arial"/>
              <a:buNone/>
              <a:defRPr b="1">
                <a:latin typeface="Arial"/>
                <a:ea typeface="Arial"/>
                <a:cs typeface="Arial"/>
                <a:sym typeface="Arial"/>
              </a:defRPr>
            </a:lvl1pPr>
            <a:lvl2pPr lvl="1">
              <a:spcBef>
                <a:spcPts val="0"/>
              </a:spcBef>
              <a:spcAft>
                <a:spcPts val="0"/>
              </a:spcAft>
              <a:buSzPts val="2800"/>
              <a:buFont typeface="Arial"/>
              <a:buNone/>
              <a:defRPr b="1">
                <a:latin typeface="Arial"/>
                <a:ea typeface="Arial"/>
                <a:cs typeface="Arial"/>
                <a:sym typeface="Arial"/>
              </a:defRPr>
            </a:lvl2pPr>
            <a:lvl3pPr lvl="2">
              <a:spcBef>
                <a:spcPts val="0"/>
              </a:spcBef>
              <a:spcAft>
                <a:spcPts val="0"/>
              </a:spcAft>
              <a:buSzPts val="2800"/>
              <a:buFont typeface="Arial"/>
              <a:buNone/>
              <a:defRPr b="1">
                <a:latin typeface="Arial"/>
                <a:ea typeface="Arial"/>
                <a:cs typeface="Arial"/>
                <a:sym typeface="Arial"/>
              </a:defRPr>
            </a:lvl3pPr>
            <a:lvl4pPr lvl="3">
              <a:spcBef>
                <a:spcPts val="0"/>
              </a:spcBef>
              <a:spcAft>
                <a:spcPts val="0"/>
              </a:spcAft>
              <a:buSzPts val="2800"/>
              <a:buFont typeface="Arial"/>
              <a:buNone/>
              <a:defRPr b="1">
                <a:latin typeface="Arial"/>
                <a:ea typeface="Arial"/>
                <a:cs typeface="Arial"/>
                <a:sym typeface="Arial"/>
              </a:defRPr>
            </a:lvl4pPr>
            <a:lvl5pPr lvl="4">
              <a:spcBef>
                <a:spcPts val="0"/>
              </a:spcBef>
              <a:spcAft>
                <a:spcPts val="0"/>
              </a:spcAft>
              <a:buSzPts val="2800"/>
              <a:buFont typeface="Arial"/>
              <a:buNone/>
              <a:defRPr b="1">
                <a:latin typeface="Arial"/>
                <a:ea typeface="Arial"/>
                <a:cs typeface="Arial"/>
                <a:sym typeface="Arial"/>
              </a:defRPr>
            </a:lvl5pPr>
            <a:lvl6pPr lvl="5">
              <a:spcBef>
                <a:spcPts val="0"/>
              </a:spcBef>
              <a:spcAft>
                <a:spcPts val="0"/>
              </a:spcAft>
              <a:buSzPts val="2800"/>
              <a:buFont typeface="Arial"/>
              <a:buNone/>
              <a:defRPr b="1">
                <a:latin typeface="Arial"/>
                <a:ea typeface="Arial"/>
                <a:cs typeface="Arial"/>
                <a:sym typeface="Arial"/>
              </a:defRPr>
            </a:lvl6pPr>
            <a:lvl7pPr lvl="6">
              <a:spcBef>
                <a:spcPts val="0"/>
              </a:spcBef>
              <a:spcAft>
                <a:spcPts val="0"/>
              </a:spcAft>
              <a:buSzPts val="2800"/>
              <a:buFont typeface="Arial"/>
              <a:buNone/>
              <a:defRPr b="1">
                <a:latin typeface="Arial"/>
                <a:ea typeface="Arial"/>
                <a:cs typeface="Arial"/>
                <a:sym typeface="Arial"/>
              </a:defRPr>
            </a:lvl7pPr>
            <a:lvl8pPr lvl="7">
              <a:spcBef>
                <a:spcPts val="0"/>
              </a:spcBef>
              <a:spcAft>
                <a:spcPts val="0"/>
              </a:spcAft>
              <a:buSzPts val="2800"/>
              <a:buFont typeface="Arial"/>
              <a:buNone/>
              <a:defRPr b="1">
                <a:latin typeface="Arial"/>
                <a:ea typeface="Arial"/>
                <a:cs typeface="Arial"/>
                <a:sym typeface="Arial"/>
              </a:defRPr>
            </a:lvl8pPr>
            <a:lvl9pPr lvl="8">
              <a:spcBef>
                <a:spcPts val="0"/>
              </a:spcBef>
              <a:spcAft>
                <a:spcPts val="0"/>
              </a:spcAft>
              <a:buSzPts val="2800"/>
              <a:buFont typeface="Arial"/>
              <a:buNone/>
              <a:defRPr b="1">
                <a:latin typeface="Arial"/>
                <a:ea typeface="Arial"/>
                <a:cs typeface="Arial"/>
                <a:sym typeface="Arial"/>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Font typeface="Arial"/>
              <a:buNone/>
              <a:defRPr sz="2400" b="1">
                <a:latin typeface="Arial"/>
                <a:ea typeface="Arial"/>
                <a:cs typeface="Arial"/>
                <a:sym typeface="Arial"/>
              </a:defRPr>
            </a:lvl1pPr>
            <a:lvl2pPr lvl="1">
              <a:spcBef>
                <a:spcPts val="0"/>
              </a:spcBef>
              <a:spcAft>
                <a:spcPts val="0"/>
              </a:spcAft>
              <a:buSzPts val="2400"/>
              <a:buFont typeface="Arial"/>
              <a:buNone/>
              <a:defRPr sz="2400" b="1">
                <a:latin typeface="Arial"/>
                <a:ea typeface="Arial"/>
                <a:cs typeface="Arial"/>
                <a:sym typeface="Arial"/>
              </a:defRPr>
            </a:lvl2pPr>
            <a:lvl3pPr lvl="2">
              <a:spcBef>
                <a:spcPts val="0"/>
              </a:spcBef>
              <a:spcAft>
                <a:spcPts val="0"/>
              </a:spcAft>
              <a:buSzPts val="2400"/>
              <a:buFont typeface="Arial"/>
              <a:buNone/>
              <a:defRPr sz="2400" b="1">
                <a:latin typeface="Arial"/>
                <a:ea typeface="Arial"/>
                <a:cs typeface="Arial"/>
                <a:sym typeface="Arial"/>
              </a:defRPr>
            </a:lvl3pPr>
            <a:lvl4pPr lvl="3">
              <a:spcBef>
                <a:spcPts val="0"/>
              </a:spcBef>
              <a:spcAft>
                <a:spcPts val="0"/>
              </a:spcAft>
              <a:buSzPts val="2400"/>
              <a:buFont typeface="Arial"/>
              <a:buNone/>
              <a:defRPr sz="2400" b="1">
                <a:latin typeface="Arial"/>
                <a:ea typeface="Arial"/>
                <a:cs typeface="Arial"/>
                <a:sym typeface="Arial"/>
              </a:defRPr>
            </a:lvl4pPr>
            <a:lvl5pPr lvl="4">
              <a:spcBef>
                <a:spcPts val="0"/>
              </a:spcBef>
              <a:spcAft>
                <a:spcPts val="0"/>
              </a:spcAft>
              <a:buSzPts val="2400"/>
              <a:buFont typeface="Arial"/>
              <a:buNone/>
              <a:defRPr sz="2400" b="1">
                <a:latin typeface="Arial"/>
                <a:ea typeface="Arial"/>
                <a:cs typeface="Arial"/>
                <a:sym typeface="Arial"/>
              </a:defRPr>
            </a:lvl5pPr>
            <a:lvl6pPr lvl="5">
              <a:spcBef>
                <a:spcPts val="0"/>
              </a:spcBef>
              <a:spcAft>
                <a:spcPts val="0"/>
              </a:spcAft>
              <a:buSzPts val="2400"/>
              <a:buFont typeface="Arial"/>
              <a:buNone/>
              <a:defRPr sz="2400" b="1">
                <a:latin typeface="Arial"/>
                <a:ea typeface="Arial"/>
                <a:cs typeface="Arial"/>
                <a:sym typeface="Arial"/>
              </a:defRPr>
            </a:lvl6pPr>
            <a:lvl7pPr lvl="6">
              <a:spcBef>
                <a:spcPts val="0"/>
              </a:spcBef>
              <a:spcAft>
                <a:spcPts val="0"/>
              </a:spcAft>
              <a:buSzPts val="2400"/>
              <a:buFont typeface="Arial"/>
              <a:buNone/>
              <a:defRPr sz="2400" b="1">
                <a:latin typeface="Arial"/>
                <a:ea typeface="Arial"/>
                <a:cs typeface="Arial"/>
                <a:sym typeface="Arial"/>
              </a:defRPr>
            </a:lvl7pPr>
            <a:lvl8pPr lvl="7">
              <a:spcBef>
                <a:spcPts val="0"/>
              </a:spcBef>
              <a:spcAft>
                <a:spcPts val="0"/>
              </a:spcAft>
              <a:buSzPts val="2400"/>
              <a:buFont typeface="Arial"/>
              <a:buNone/>
              <a:defRPr sz="2400" b="1">
                <a:latin typeface="Arial"/>
                <a:ea typeface="Arial"/>
                <a:cs typeface="Arial"/>
                <a:sym typeface="Arial"/>
              </a:defRPr>
            </a:lvl8pPr>
            <a:lvl9pPr lvl="8">
              <a:spcBef>
                <a:spcPts val="0"/>
              </a:spcBef>
              <a:spcAft>
                <a:spcPts val="0"/>
              </a:spcAft>
              <a:buSzPts val="2400"/>
              <a:buFont typeface="Arial"/>
              <a:buNone/>
              <a:defRPr sz="2400" b="1">
                <a:latin typeface="Arial"/>
                <a:ea typeface="Arial"/>
                <a:cs typeface="Arial"/>
                <a:sym typeface="Arial"/>
              </a:defRPr>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lgn="just">
              <a:spcBef>
                <a:spcPts val="0"/>
              </a:spcBef>
              <a:spcAft>
                <a:spcPts val="0"/>
              </a:spcAft>
              <a:buSzPts val="1200"/>
              <a:buFont typeface="Arial"/>
              <a:buChar char="●"/>
              <a:defRPr sz="1200">
                <a:latin typeface="Arial"/>
                <a:ea typeface="Arial"/>
                <a:cs typeface="Arial"/>
                <a:sym typeface="Arial"/>
              </a:defRPr>
            </a:lvl1pPr>
            <a:lvl2pPr marL="914400" lvl="1" indent="-304800" algn="just">
              <a:spcBef>
                <a:spcPts val="1600"/>
              </a:spcBef>
              <a:spcAft>
                <a:spcPts val="0"/>
              </a:spcAft>
              <a:buSzPts val="1200"/>
              <a:buFont typeface="Arial"/>
              <a:buChar char="○"/>
              <a:defRPr sz="1200">
                <a:latin typeface="Arial"/>
                <a:ea typeface="Arial"/>
                <a:cs typeface="Arial"/>
                <a:sym typeface="Arial"/>
              </a:defRPr>
            </a:lvl2pPr>
            <a:lvl3pPr marL="1371600" lvl="2" indent="-304800" algn="just">
              <a:spcBef>
                <a:spcPts val="1600"/>
              </a:spcBef>
              <a:spcAft>
                <a:spcPts val="0"/>
              </a:spcAft>
              <a:buSzPts val="1200"/>
              <a:buFont typeface="Arial"/>
              <a:buChar char="■"/>
              <a:defRPr sz="1200">
                <a:latin typeface="Arial"/>
                <a:ea typeface="Arial"/>
                <a:cs typeface="Arial"/>
                <a:sym typeface="Arial"/>
              </a:defRPr>
            </a:lvl3pPr>
            <a:lvl4pPr marL="1828800" lvl="3" indent="-304800" algn="just">
              <a:spcBef>
                <a:spcPts val="1600"/>
              </a:spcBef>
              <a:spcAft>
                <a:spcPts val="0"/>
              </a:spcAft>
              <a:buSzPts val="1200"/>
              <a:buFont typeface="Arial"/>
              <a:buChar char="●"/>
              <a:defRPr sz="1200">
                <a:latin typeface="Arial"/>
                <a:ea typeface="Arial"/>
                <a:cs typeface="Arial"/>
                <a:sym typeface="Arial"/>
              </a:defRPr>
            </a:lvl4pPr>
            <a:lvl5pPr marL="2286000" lvl="4" indent="-304800" algn="just">
              <a:spcBef>
                <a:spcPts val="1600"/>
              </a:spcBef>
              <a:spcAft>
                <a:spcPts val="0"/>
              </a:spcAft>
              <a:buSzPts val="1200"/>
              <a:buFont typeface="Arial"/>
              <a:buChar char="○"/>
              <a:defRPr sz="1200">
                <a:latin typeface="Arial"/>
                <a:ea typeface="Arial"/>
                <a:cs typeface="Arial"/>
                <a:sym typeface="Arial"/>
              </a:defRPr>
            </a:lvl5pPr>
            <a:lvl6pPr marL="2743200" lvl="5" indent="-304800" algn="just">
              <a:spcBef>
                <a:spcPts val="1600"/>
              </a:spcBef>
              <a:spcAft>
                <a:spcPts val="0"/>
              </a:spcAft>
              <a:buSzPts val="1200"/>
              <a:buFont typeface="Arial"/>
              <a:buChar char="■"/>
              <a:defRPr sz="1200">
                <a:latin typeface="Arial"/>
                <a:ea typeface="Arial"/>
                <a:cs typeface="Arial"/>
                <a:sym typeface="Arial"/>
              </a:defRPr>
            </a:lvl6pPr>
            <a:lvl7pPr marL="3200400" lvl="6" indent="-304800" algn="just">
              <a:spcBef>
                <a:spcPts val="1600"/>
              </a:spcBef>
              <a:spcAft>
                <a:spcPts val="0"/>
              </a:spcAft>
              <a:buSzPts val="1200"/>
              <a:buFont typeface="Arial"/>
              <a:buChar char="●"/>
              <a:defRPr sz="1200">
                <a:latin typeface="Arial"/>
                <a:ea typeface="Arial"/>
                <a:cs typeface="Arial"/>
                <a:sym typeface="Arial"/>
              </a:defRPr>
            </a:lvl7pPr>
            <a:lvl8pPr marL="3657600" lvl="7" indent="-304800" algn="just">
              <a:spcBef>
                <a:spcPts val="1600"/>
              </a:spcBef>
              <a:spcAft>
                <a:spcPts val="0"/>
              </a:spcAft>
              <a:buSzPts val="1200"/>
              <a:buFont typeface="Arial"/>
              <a:buChar char="○"/>
              <a:defRPr sz="1200">
                <a:latin typeface="Arial"/>
                <a:ea typeface="Arial"/>
                <a:cs typeface="Arial"/>
                <a:sym typeface="Arial"/>
              </a:defRPr>
            </a:lvl8pPr>
            <a:lvl9pPr marL="4114800" lvl="8" indent="-304800" algn="just">
              <a:spcBef>
                <a:spcPts val="1600"/>
              </a:spcBef>
              <a:spcAft>
                <a:spcPts val="1600"/>
              </a:spcAft>
              <a:buSzPts val="1200"/>
              <a:buFont typeface="Arial"/>
              <a:buChar char="■"/>
              <a:defRPr sz="1200">
                <a:latin typeface="Arial"/>
                <a:ea typeface="Arial"/>
                <a:cs typeface="Arial"/>
                <a:sym typeface="Arial"/>
              </a:defRPr>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Font typeface="Arial"/>
              <a:buNone/>
              <a:defRPr sz="4800">
                <a:latin typeface="Arial"/>
                <a:ea typeface="Arial"/>
                <a:cs typeface="Arial"/>
                <a:sym typeface="Arial"/>
              </a:defRPr>
            </a:lvl1pPr>
            <a:lvl2pPr lvl="1">
              <a:spcBef>
                <a:spcPts val="0"/>
              </a:spcBef>
              <a:spcAft>
                <a:spcPts val="0"/>
              </a:spcAft>
              <a:buSzPts val="4800"/>
              <a:buFont typeface="Arial"/>
              <a:buNone/>
              <a:defRPr sz="4800">
                <a:latin typeface="Arial"/>
                <a:ea typeface="Arial"/>
                <a:cs typeface="Arial"/>
                <a:sym typeface="Arial"/>
              </a:defRPr>
            </a:lvl2pPr>
            <a:lvl3pPr lvl="2">
              <a:spcBef>
                <a:spcPts val="0"/>
              </a:spcBef>
              <a:spcAft>
                <a:spcPts val="0"/>
              </a:spcAft>
              <a:buSzPts val="4800"/>
              <a:buFont typeface="Arial"/>
              <a:buNone/>
              <a:defRPr sz="4800">
                <a:latin typeface="Arial"/>
                <a:ea typeface="Arial"/>
                <a:cs typeface="Arial"/>
                <a:sym typeface="Arial"/>
              </a:defRPr>
            </a:lvl3pPr>
            <a:lvl4pPr lvl="3">
              <a:spcBef>
                <a:spcPts val="0"/>
              </a:spcBef>
              <a:spcAft>
                <a:spcPts val="0"/>
              </a:spcAft>
              <a:buSzPts val="4800"/>
              <a:buFont typeface="Arial"/>
              <a:buNone/>
              <a:defRPr sz="4800">
                <a:latin typeface="Arial"/>
                <a:ea typeface="Arial"/>
                <a:cs typeface="Arial"/>
                <a:sym typeface="Arial"/>
              </a:defRPr>
            </a:lvl4pPr>
            <a:lvl5pPr lvl="4">
              <a:spcBef>
                <a:spcPts val="0"/>
              </a:spcBef>
              <a:spcAft>
                <a:spcPts val="0"/>
              </a:spcAft>
              <a:buSzPts val="4800"/>
              <a:buFont typeface="Arial"/>
              <a:buNone/>
              <a:defRPr sz="4800">
                <a:latin typeface="Arial"/>
                <a:ea typeface="Arial"/>
                <a:cs typeface="Arial"/>
                <a:sym typeface="Arial"/>
              </a:defRPr>
            </a:lvl5pPr>
            <a:lvl6pPr lvl="5">
              <a:spcBef>
                <a:spcPts val="0"/>
              </a:spcBef>
              <a:spcAft>
                <a:spcPts val="0"/>
              </a:spcAft>
              <a:buSzPts val="4800"/>
              <a:buFont typeface="Arial"/>
              <a:buNone/>
              <a:defRPr sz="4800">
                <a:latin typeface="Arial"/>
                <a:ea typeface="Arial"/>
                <a:cs typeface="Arial"/>
                <a:sym typeface="Arial"/>
              </a:defRPr>
            </a:lvl6pPr>
            <a:lvl7pPr lvl="6">
              <a:spcBef>
                <a:spcPts val="0"/>
              </a:spcBef>
              <a:spcAft>
                <a:spcPts val="0"/>
              </a:spcAft>
              <a:buSzPts val="4800"/>
              <a:buFont typeface="Arial"/>
              <a:buNone/>
              <a:defRPr sz="4800">
                <a:latin typeface="Arial"/>
                <a:ea typeface="Arial"/>
                <a:cs typeface="Arial"/>
                <a:sym typeface="Arial"/>
              </a:defRPr>
            </a:lvl7pPr>
            <a:lvl8pPr lvl="7">
              <a:spcBef>
                <a:spcPts val="0"/>
              </a:spcBef>
              <a:spcAft>
                <a:spcPts val="0"/>
              </a:spcAft>
              <a:buSzPts val="4800"/>
              <a:buFont typeface="Arial"/>
              <a:buNone/>
              <a:defRPr sz="4800">
                <a:latin typeface="Arial"/>
                <a:ea typeface="Arial"/>
                <a:cs typeface="Arial"/>
                <a:sym typeface="Arial"/>
              </a:defRPr>
            </a:lvl8pPr>
            <a:lvl9pPr lvl="8">
              <a:spcBef>
                <a:spcPts val="0"/>
              </a:spcBef>
              <a:spcAft>
                <a:spcPts val="0"/>
              </a:spcAft>
              <a:buSzPts val="4800"/>
              <a:buFont typeface="Arial"/>
              <a:buNone/>
              <a:defRPr sz="4800">
                <a:latin typeface="Arial"/>
                <a:ea typeface="Arial"/>
                <a:cs typeface="Arial"/>
                <a:sym typeface="Arial"/>
              </a:defRPr>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Тема презентаций УлГТУ">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Font typeface="Arial"/>
              <a:buNone/>
              <a:defRPr sz="4200">
                <a:latin typeface="Arial"/>
                <a:ea typeface="Arial"/>
                <a:cs typeface="Arial"/>
                <a:sym typeface="Arial"/>
              </a:defRPr>
            </a:lvl1pPr>
            <a:lvl2pPr lvl="1" algn="ctr">
              <a:spcBef>
                <a:spcPts val="0"/>
              </a:spcBef>
              <a:spcAft>
                <a:spcPts val="0"/>
              </a:spcAft>
              <a:buSzPts val="4200"/>
              <a:buFont typeface="Arial"/>
              <a:buNone/>
              <a:defRPr sz="4200">
                <a:latin typeface="Arial"/>
                <a:ea typeface="Arial"/>
                <a:cs typeface="Arial"/>
                <a:sym typeface="Arial"/>
              </a:defRPr>
            </a:lvl2pPr>
            <a:lvl3pPr lvl="2" algn="ctr">
              <a:spcBef>
                <a:spcPts val="0"/>
              </a:spcBef>
              <a:spcAft>
                <a:spcPts val="0"/>
              </a:spcAft>
              <a:buSzPts val="4200"/>
              <a:buFont typeface="Arial"/>
              <a:buNone/>
              <a:defRPr sz="4200">
                <a:latin typeface="Arial"/>
                <a:ea typeface="Arial"/>
                <a:cs typeface="Arial"/>
                <a:sym typeface="Arial"/>
              </a:defRPr>
            </a:lvl3pPr>
            <a:lvl4pPr lvl="3" algn="ctr">
              <a:spcBef>
                <a:spcPts val="0"/>
              </a:spcBef>
              <a:spcAft>
                <a:spcPts val="0"/>
              </a:spcAft>
              <a:buSzPts val="4200"/>
              <a:buFont typeface="Arial"/>
              <a:buNone/>
              <a:defRPr sz="4200">
                <a:latin typeface="Arial"/>
                <a:ea typeface="Arial"/>
                <a:cs typeface="Arial"/>
                <a:sym typeface="Arial"/>
              </a:defRPr>
            </a:lvl4pPr>
            <a:lvl5pPr lvl="4" algn="ctr">
              <a:spcBef>
                <a:spcPts val="0"/>
              </a:spcBef>
              <a:spcAft>
                <a:spcPts val="0"/>
              </a:spcAft>
              <a:buSzPts val="4200"/>
              <a:buFont typeface="Arial"/>
              <a:buNone/>
              <a:defRPr sz="4200">
                <a:latin typeface="Arial"/>
                <a:ea typeface="Arial"/>
                <a:cs typeface="Arial"/>
                <a:sym typeface="Arial"/>
              </a:defRPr>
            </a:lvl5pPr>
            <a:lvl6pPr lvl="5" algn="ctr">
              <a:spcBef>
                <a:spcPts val="0"/>
              </a:spcBef>
              <a:spcAft>
                <a:spcPts val="0"/>
              </a:spcAft>
              <a:buSzPts val="4200"/>
              <a:buFont typeface="Arial"/>
              <a:buNone/>
              <a:defRPr sz="4200">
                <a:latin typeface="Arial"/>
                <a:ea typeface="Arial"/>
                <a:cs typeface="Arial"/>
                <a:sym typeface="Arial"/>
              </a:defRPr>
            </a:lvl6pPr>
            <a:lvl7pPr lvl="6" algn="ctr">
              <a:spcBef>
                <a:spcPts val="0"/>
              </a:spcBef>
              <a:spcAft>
                <a:spcPts val="0"/>
              </a:spcAft>
              <a:buSzPts val="4200"/>
              <a:buFont typeface="Arial"/>
              <a:buNone/>
              <a:defRPr sz="4200">
                <a:latin typeface="Arial"/>
                <a:ea typeface="Arial"/>
                <a:cs typeface="Arial"/>
                <a:sym typeface="Arial"/>
              </a:defRPr>
            </a:lvl7pPr>
            <a:lvl8pPr lvl="7" algn="ctr">
              <a:spcBef>
                <a:spcPts val="0"/>
              </a:spcBef>
              <a:spcAft>
                <a:spcPts val="0"/>
              </a:spcAft>
              <a:buSzPts val="4200"/>
              <a:buFont typeface="Arial"/>
              <a:buNone/>
              <a:defRPr sz="4200">
                <a:latin typeface="Arial"/>
                <a:ea typeface="Arial"/>
                <a:cs typeface="Arial"/>
                <a:sym typeface="Arial"/>
              </a:defRPr>
            </a:lvl8pPr>
            <a:lvl9pPr lvl="8" algn="ctr">
              <a:spcBef>
                <a:spcPts val="0"/>
              </a:spcBef>
              <a:spcAft>
                <a:spcPts val="0"/>
              </a:spcAft>
              <a:buSzPts val="4200"/>
              <a:buFont typeface="Arial"/>
              <a:buNone/>
              <a:defRPr sz="4200">
                <a:latin typeface="Arial"/>
                <a:ea typeface="Arial"/>
                <a:cs typeface="Arial"/>
                <a:sym typeface="Arial"/>
              </a:defRPr>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Font typeface="Arial"/>
              <a:buNone/>
              <a:defRPr sz="2100">
                <a:latin typeface="Arial"/>
                <a:ea typeface="Arial"/>
                <a:cs typeface="Arial"/>
                <a:sym typeface="Arial"/>
              </a:defRPr>
            </a:lvl1pPr>
            <a:lvl2pPr lvl="1" algn="ctr">
              <a:lnSpc>
                <a:spcPct val="100000"/>
              </a:lnSpc>
              <a:spcBef>
                <a:spcPts val="0"/>
              </a:spcBef>
              <a:spcAft>
                <a:spcPts val="0"/>
              </a:spcAft>
              <a:buSzPts val="2100"/>
              <a:buFont typeface="Arial"/>
              <a:buNone/>
              <a:defRPr sz="2100">
                <a:latin typeface="Arial"/>
                <a:ea typeface="Arial"/>
                <a:cs typeface="Arial"/>
                <a:sym typeface="Arial"/>
              </a:defRPr>
            </a:lvl2pPr>
            <a:lvl3pPr lvl="2" algn="ctr">
              <a:lnSpc>
                <a:spcPct val="100000"/>
              </a:lnSpc>
              <a:spcBef>
                <a:spcPts val="0"/>
              </a:spcBef>
              <a:spcAft>
                <a:spcPts val="0"/>
              </a:spcAft>
              <a:buSzPts val="2100"/>
              <a:buFont typeface="Arial"/>
              <a:buNone/>
              <a:defRPr sz="2100">
                <a:latin typeface="Arial"/>
                <a:ea typeface="Arial"/>
                <a:cs typeface="Arial"/>
                <a:sym typeface="Arial"/>
              </a:defRPr>
            </a:lvl3pPr>
            <a:lvl4pPr lvl="3" algn="ctr">
              <a:lnSpc>
                <a:spcPct val="100000"/>
              </a:lnSpc>
              <a:spcBef>
                <a:spcPts val="0"/>
              </a:spcBef>
              <a:spcAft>
                <a:spcPts val="0"/>
              </a:spcAft>
              <a:buSzPts val="2100"/>
              <a:buFont typeface="Arial"/>
              <a:buNone/>
              <a:defRPr sz="2100">
                <a:latin typeface="Arial"/>
                <a:ea typeface="Arial"/>
                <a:cs typeface="Arial"/>
                <a:sym typeface="Arial"/>
              </a:defRPr>
            </a:lvl4pPr>
            <a:lvl5pPr lvl="4" algn="ctr">
              <a:lnSpc>
                <a:spcPct val="100000"/>
              </a:lnSpc>
              <a:spcBef>
                <a:spcPts val="0"/>
              </a:spcBef>
              <a:spcAft>
                <a:spcPts val="0"/>
              </a:spcAft>
              <a:buSzPts val="2100"/>
              <a:buFont typeface="Arial"/>
              <a:buNone/>
              <a:defRPr sz="2100">
                <a:latin typeface="Arial"/>
                <a:ea typeface="Arial"/>
                <a:cs typeface="Arial"/>
                <a:sym typeface="Arial"/>
              </a:defRPr>
            </a:lvl5pPr>
            <a:lvl6pPr lvl="5" algn="ctr">
              <a:lnSpc>
                <a:spcPct val="100000"/>
              </a:lnSpc>
              <a:spcBef>
                <a:spcPts val="0"/>
              </a:spcBef>
              <a:spcAft>
                <a:spcPts val="0"/>
              </a:spcAft>
              <a:buSzPts val="2100"/>
              <a:buFont typeface="Arial"/>
              <a:buNone/>
              <a:defRPr sz="2100">
                <a:latin typeface="Arial"/>
                <a:ea typeface="Arial"/>
                <a:cs typeface="Arial"/>
                <a:sym typeface="Arial"/>
              </a:defRPr>
            </a:lvl6pPr>
            <a:lvl7pPr lvl="6" algn="ctr">
              <a:lnSpc>
                <a:spcPct val="100000"/>
              </a:lnSpc>
              <a:spcBef>
                <a:spcPts val="0"/>
              </a:spcBef>
              <a:spcAft>
                <a:spcPts val="0"/>
              </a:spcAft>
              <a:buSzPts val="2100"/>
              <a:buFont typeface="Arial"/>
              <a:buNone/>
              <a:defRPr sz="2100">
                <a:latin typeface="Arial"/>
                <a:ea typeface="Arial"/>
                <a:cs typeface="Arial"/>
                <a:sym typeface="Arial"/>
              </a:defRPr>
            </a:lvl7pPr>
            <a:lvl8pPr lvl="7" algn="ctr">
              <a:lnSpc>
                <a:spcPct val="100000"/>
              </a:lnSpc>
              <a:spcBef>
                <a:spcPts val="0"/>
              </a:spcBef>
              <a:spcAft>
                <a:spcPts val="0"/>
              </a:spcAft>
              <a:buSzPts val="2100"/>
              <a:buFont typeface="Arial"/>
              <a:buNone/>
              <a:defRPr sz="2100">
                <a:latin typeface="Arial"/>
                <a:ea typeface="Arial"/>
                <a:cs typeface="Arial"/>
                <a:sym typeface="Arial"/>
              </a:defRPr>
            </a:lvl8pPr>
            <a:lvl9pPr lvl="8" algn="ctr">
              <a:lnSpc>
                <a:spcPct val="100000"/>
              </a:lnSpc>
              <a:spcBef>
                <a:spcPts val="0"/>
              </a:spcBef>
              <a:spcAft>
                <a:spcPts val="0"/>
              </a:spcAft>
              <a:buSzPts val="2100"/>
              <a:buFont typeface="Arial"/>
              <a:buNone/>
              <a:defRPr sz="2100">
                <a:latin typeface="Arial"/>
                <a:ea typeface="Arial"/>
                <a:cs typeface="Arial"/>
                <a:sym typeface="Arial"/>
              </a:defRPr>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Font typeface="Arial"/>
              <a:buChar char="●"/>
              <a:defRPr>
                <a:latin typeface="Arial"/>
                <a:ea typeface="Arial"/>
                <a:cs typeface="Arial"/>
                <a:sym typeface="Arial"/>
              </a:defRPr>
            </a:lvl1pPr>
            <a:lvl2pPr marL="914400" lvl="1" indent="-317500">
              <a:spcBef>
                <a:spcPts val="1600"/>
              </a:spcBef>
              <a:spcAft>
                <a:spcPts val="0"/>
              </a:spcAft>
              <a:buSzPts val="1400"/>
              <a:buFont typeface="Arial"/>
              <a:buChar char="○"/>
              <a:defRPr>
                <a:latin typeface="Arial"/>
                <a:ea typeface="Arial"/>
                <a:cs typeface="Arial"/>
                <a:sym typeface="Arial"/>
              </a:defRPr>
            </a:lvl2pPr>
            <a:lvl3pPr marL="1371600" lvl="2" indent="-317500">
              <a:spcBef>
                <a:spcPts val="1600"/>
              </a:spcBef>
              <a:spcAft>
                <a:spcPts val="0"/>
              </a:spcAft>
              <a:buSzPts val="1400"/>
              <a:buFont typeface="Arial"/>
              <a:buChar char="■"/>
              <a:defRPr>
                <a:latin typeface="Arial"/>
                <a:ea typeface="Arial"/>
                <a:cs typeface="Arial"/>
                <a:sym typeface="Arial"/>
              </a:defRPr>
            </a:lvl3pPr>
            <a:lvl4pPr marL="1828800" lvl="3" indent="-317500">
              <a:spcBef>
                <a:spcPts val="1600"/>
              </a:spcBef>
              <a:spcAft>
                <a:spcPts val="0"/>
              </a:spcAft>
              <a:buSzPts val="1400"/>
              <a:buFont typeface="Arial"/>
              <a:buChar char="●"/>
              <a:defRPr>
                <a:latin typeface="Arial"/>
                <a:ea typeface="Arial"/>
                <a:cs typeface="Arial"/>
                <a:sym typeface="Arial"/>
              </a:defRPr>
            </a:lvl4pPr>
            <a:lvl5pPr marL="2286000" lvl="4" indent="-317500">
              <a:spcBef>
                <a:spcPts val="1600"/>
              </a:spcBef>
              <a:spcAft>
                <a:spcPts val="0"/>
              </a:spcAft>
              <a:buSzPts val="1400"/>
              <a:buFont typeface="Arial"/>
              <a:buChar char="○"/>
              <a:defRPr>
                <a:latin typeface="Arial"/>
                <a:ea typeface="Arial"/>
                <a:cs typeface="Arial"/>
                <a:sym typeface="Arial"/>
              </a:defRPr>
            </a:lvl5pPr>
            <a:lvl6pPr marL="2743200" lvl="5" indent="-317500">
              <a:spcBef>
                <a:spcPts val="1600"/>
              </a:spcBef>
              <a:spcAft>
                <a:spcPts val="0"/>
              </a:spcAft>
              <a:buSzPts val="1400"/>
              <a:buFont typeface="Arial"/>
              <a:buChar char="■"/>
              <a:defRPr>
                <a:latin typeface="Arial"/>
                <a:ea typeface="Arial"/>
                <a:cs typeface="Arial"/>
                <a:sym typeface="Arial"/>
              </a:defRPr>
            </a:lvl6pPr>
            <a:lvl7pPr marL="3200400" lvl="6" indent="-317500">
              <a:spcBef>
                <a:spcPts val="1600"/>
              </a:spcBef>
              <a:spcAft>
                <a:spcPts val="0"/>
              </a:spcAft>
              <a:buSzPts val="1400"/>
              <a:buFont typeface="Arial"/>
              <a:buChar char="●"/>
              <a:defRPr>
                <a:latin typeface="Arial"/>
                <a:ea typeface="Arial"/>
                <a:cs typeface="Arial"/>
                <a:sym typeface="Arial"/>
              </a:defRPr>
            </a:lvl7pPr>
            <a:lvl8pPr marL="3657600" lvl="7" indent="-317500">
              <a:spcBef>
                <a:spcPts val="1600"/>
              </a:spcBef>
              <a:spcAft>
                <a:spcPts val="0"/>
              </a:spcAft>
              <a:buSzPts val="1400"/>
              <a:buFont typeface="Arial"/>
              <a:buChar char="○"/>
              <a:defRPr>
                <a:latin typeface="Arial"/>
                <a:ea typeface="Arial"/>
                <a:cs typeface="Arial"/>
                <a:sym typeface="Arial"/>
              </a:defRPr>
            </a:lvl8pPr>
            <a:lvl9pPr marL="4114800" lvl="8" indent="-317500">
              <a:spcBef>
                <a:spcPts val="1600"/>
              </a:spcBef>
              <a:spcAft>
                <a:spcPts val="1600"/>
              </a:spcAft>
              <a:buSzPts val="1400"/>
              <a:buFont typeface="Arial"/>
              <a:buChar char="■"/>
              <a:defRPr>
                <a:latin typeface="Arial"/>
                <a:ea typeface="Arial"/>
                <a:cs typeface="Arial"/>
                <a:sym typeface="Arial"/>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Arial"/>
              <a:buNone/>
              <a:defRPr>
                <a:latin typeface="Arial"/>
                <a:ea typeface="Arial"/>
                <a:cs typeface="Arial"/>
                <a:sym typeface="Arial"/>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Font typeface="Arial"/>
              <a:buNone/>
              <a:defRPr sz="12000">
                <a:latin typeface="Arial"/>
                <a:ea typeface="Arial"/>
                <a:cs typeface="Arial"/>
                <a:sym typeface="Arial"/>
              </a:defRPr>
            </a:lvl1pPr>
            <a:lvl2pPr lvl="1" algn="ctr">
              <a:spcBef>
                <a:spcPts val="0"/>
              </a:spcBef>
              <a:spcAft>
                <a:spcPts val="0"/>
              </a:spcAft>
              <a:buSzPts val="12000"/>
              <a:buFont typeface="Arial"/>
              <a:buNone/>
              <a:defRPr sz="12000">
                <a:latin typeface="Arial"/>
                <a:ea typeface="Arial"/>
                <a:cs typeface="Arial"/>
                <a:sym typeface="Arial"/>
              </a:defRPr>
            </a:lvl2pPr>
            <a:lvl3pPr lvl="2" algn="ctr">
              <a:spcBef>
                <a:spcPts val="0"/>
              </a:spcBef>
              <a:spcAft>
                <a:spcPts val="0"/>
              </a:spcAft>
              <a:buSzPts val="12000"/>
              <a:buFont typeface="Arial"/>
              <a:buNone/>
              <a:defRPr sz="12000">
                <a:latin typeface="Arial"/>
                <a:ea typeface="Arial"/>
                <a:cs typeface="Arial"/>
                <a:sym typeface="Arial"/>
              </a:defRPr>
            </a:lvl3pPr>
            <a:lvl4pPr lvl="3" algn="ctr">
              <a:spcBef>
                <a:spcPts val="0"/>
              </a:spcBef>
              <a:spcAft>
                <a:spcPts val="0"/>
              </a:spcAft>
              <a:buSzPts val="12000"/>
              <a:buFont typeface="Arial"/>
              <a:buNone/>
              <a:defRPr sz="12000">
                <a:latin typeface="Arial"/>
                <a:ea typeface="Arial"/>
                <a:cs typeface="Arial"/>
                <a:sym typeface="Arial"/>
              </a:defRPr>
            </a:lvl4pPr>
            <a:lvl5pPr lvl="4" algn="ctr">
              <a:spcBef>
                <a:spcPts val="0"/>
              </a:spcBef>
              <a:spcAft>
                <a:spcPts val="0"/>
              </a:spcAft>
              <a:buSzPts val="12000"/>
              <a:buFont typeface="Arial"/>
              <a:buNone/>
              <a:defRPr sz="12000">
                <a:latin typeface="Arial"/>
                <a:ea typeface="Arial"/>
                <a:cs typeface="Arial"/>
                <a:sym typeface="Arial"/>
              </a:defRPr>
            </a:lvl5pPr>
            <a:lvl6pPr lvl="5" algn="ctr">
              <a:spcBef>
                <a:spcPts val="0"/>
              </a:spcBef>
              <a:spcAft>
                <a:spcPts val="0"/>
              </a:spcAft>
              <a:buSzPts val="12000"/>
              <a:buFont typeface="Arial"/>
              <a:buNone/>
              <a:defRPr sz="12000">
                <a:latin typeface="Arial"/>
                <a:ea typeface="Arial"/>
                <a:cs typeface="Arial"/>
                <a:sym typeface="Arial"/>
              </a:defRPr>
            </a:lvl6pPr>
            <a:lvl7pPr lvl="6" algn="ctr">
              <a:spcBef>
                <a:spcPts val="0"/>
              </a:spcBef>
              <a:spcAft>
                <a:spcPts val="0"/>
              </a:spcAft>
              <a:buSzPts val="12000"/>
              <a:buFont typeface="Arial"/>
              <a:buNone/>
              <a:defRPr sz="12000">
                <a:latin typeface="Arial"/>
                <a:ea typeface="Arial"/>
                <a:cs typeface="Arial"/>
                <a:sym typeface="Arial"/>
              </a:defRPr>
            </a:lvl7pPr>
            <a:lvl8pPr lvl="7" algn="ctr">
              <a:spcBef>
                <a:spcPts val="0"/>
              </a:spcBef>
              <a:spcAft>
                <a:spcPts val="0"/>
              </a:spcAft>
              <a:buSzPts val="12000"/>
              <a:buFont typeface="Arial"/>
              <a:buNone/>
              <a:defRPr sz="12000">
                <a:latin typeface="Arial"/>
                <a:ea typeface="Arial"/>
                <a:cs typeface="Arial"/>
                <a:sym typeface="Arial"/>
              </a:defRPr>
            </a:lvl8pPr>
            <a:lvl9pPr lvl="8" algn="ctr">
              <a:spcBef>
                <a:spcPts val="0"/>
              </a:spcBef>
              <a:spcAft>
                <a:spcPts val="0"/>
              </a:spcAft>
              <a:buSzPts val="12000"/>
              <a:buFont typeface="Arial"/>
              <a:buNone/>
              <a:defRPr sz="12000">
                <a:latin typeface="Arial"/>
                <a:ea typeface="Arial"/>
                <a:cs typeface="Arial"/>
                <a:sym typeface="Arial"/>
              </a:defRPr>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Font typeface="Arial"/>
              <a:buChar char="●"/>
              <a:defRPr>
                <a:latin typeface="Arial"/>
                <a:ea typeface="Arial"/>
                <a:cs typeface="Arial"/>
                <a:sym typeface="Arial"/>
              </a:defRPr>
            </a:lvl1pPr>
            <a:lvl2pPr marL="914400" lvl="1" indent="-317500" algn="ctr">
              <a:spcBef>
                <a:spcPts val="1600"/>
              </a:spcBef>
              <a:spcAft>
                <a:spcPts val="0"/>
              </a:spcAft>
              <a:buSzPts val="1400"/>
              <a:buFont typeface="Arial"/>
              <a:buChar char="○"/>
              <a:defRPr>
                <a:latin typeface="Arial"/>
                <a:ea typeface="Arial"/>
                <a:cs typeface="Arial"/>
                <a:sym typeface="Arial"/>
              </a:defRPr>
            </a:lvl2pPr>
            <a:lvl3pPr marL="1371600" lvl="2" indent="-317500" algn="ctr">
              <a:spcBef>
                <a:spcPts val="1600"/>
              </a:spcBef>
              <a:spcAft>
                <a:spcPts val="0"/>
              </a:spcAft>
              <a:buSzPts val="1400"/>
              <a:buFont typeface="Arial"/>
              <a:buChar char="■"/>
              <a:defRPr>
                <a:latin typeface="Arial"/>
                <a:ea typeface="Arial"/>
                <a:cs typeface="Arial"/>
                <a:sym typeface="Arial"/>
              </a:defRPr>
            </a:lvl3pPr>
            <a:lvl4pPr marL="1828800" lvl="3" indent="-317500" algn="ctr">
              <a:spcBef>
                <a:spcPts val="1600"/>
              </a:spcBef>
              <a:spcAft>
                <a:spcPts val="0"/>
              </a:spcAft>
              <a:buSzPts val="1400"/>
              <a:buFont typeface="Arial"/>
              <a:buChar char="●"/>
              <a:defRPr>
                <a:latin typeface="Arial"/>
                <a:ea typeface="Arial"/>
                <a:cs typeface="Arial"/>
                <a:sym typeface="Arial"/>
              </a:defRPr>
            </a:lvl4pPr>
            <a:lvl5pPr marL="2286000" lvl="4" indent="-317500" algn="ctr">
              <a:spcBef>
                <a:spcPts val="1600"/>
              </a:spcBef>
              <a:spcAft>
                <a:spcPts val="0"/>
              </a:spcAft>
              <a:buSzPts val="1400"/>
              <a:buFont typeface="Arial"/>
              <a:buChar char="○"/>
              <a:defRPr>
                <a:latin typeface="Arial"/>
                <a:ea typeface="Arial"/>
                <a:cs typeface="Arial"/>
                <a:sym typeface="Arial"/>
              </a:defRPr>
            </a:lvl5pPr>
            <a:lvl6pPr marL="2743200" lvl="5" indent="-317500" algn="ctr">
              <a:spcBef>
                <a:spcPts val="1600"/>
              </a:spcBef>
              <a:spcAft>
                <a:spcPts val="0"/>
              </a:spcAft>
              <a:buSzPts val="1400"/>
              <a:buFont typeface="Arial"/>
              <a:buChar char="■"/>
              <a:defRPr>
                <a:latin typeface="Arial"/>
                <a:ea typeface="Arial"/>
                <a:cs typeface="Arial"/>
                <a:sym typeface="Arial"/>
              </a:defRPr>
            </a:lvl6pPr>
            <a:lvl7pPr marL="3200400" lvl="6" indent="-317500" algn="ctr">
              <a:spcBef>
                <a:spcPts val="1600"/>
              </a:spcBef>
              <a:spcAft>
                <a:spcPts val="0"/>
              </a:spcAft>
              <a:buSzPts val="1400"/>
              <a:buFont typeface="Arial"/>
              <a:buChar char="●"/>
              <a:defRPr>
                <a:latin typeface="Arial"/>
                <a:ea typeface="Arial"/>
                <a:cs typeface="Arial"/>
                <a:sym typeface="Arial"/>
              </a:defRPr>
            </a:lvl7pPr>
            <a:lvl8pPr marL="3657600" lvl="7" indent="-317500" algn="ctr">
              <a:spcBef>
                <a:spcPts val="1600"/>
              </a:spcBef>
              <a:spcAft>
                <a:spcPts val="0"/>
              </a:spcAft>
              <a:buSzPts val="1400"/>
              <a:buFont typeface="Arial"/>
              <a:buChar char="○"/>
              <a:defRPr>
                <a:latin typeface="Arial"/>
                <a:ea typeface="Arial"/>
                <a:cs typeface="Arial"/>
                <a:sym typeface="Arial"/>
              </a:defRPr>
            </a:lvl8pPr>
            <a:lvl9pPr marL="4114800" lvl="8" indent="-317500" algn="ctr">
              <a:spcBef>
                <a:spcPts val="1600"/>
              </a:spcBef>
              <a:spcAft>
                <a:spcPts val="1600"/>
              </a:spcAft>
              <a:buSzPts val="1400"/>
              <a:buFont typeface="Arial"/>
              <a:buChar char="■"/>
              <a:defRPr>
                <a:latin typeface="Arial"/>
                <a:ea typeface="Arial"/>
                <a:cs typeface="Arial"/>
                <a:sym typeface="Arial"/>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atin typeface="Arial"/>
                <a:ea typeface="Arial"/>
                <a:cs typeface="Arial"/>
                <a:sym typeface="Arial"/>
              </a:defRPr>
            </a:lvl1pPr>
            <a:lvl2pPr lvl="1">
              <a:buNone/>
              <a:defRPr>
                <a:latin typeface="Arial"/>
                <a:ea typeface="Arial"/>
                <a:cs typeface="Arial"/>
                <a:sym typeface="Arial"/>
              </a:defRPr>
            </a:lvl2pPr>
            <a:lvl3pPr lvl="2">
              <a:buNone/>
              <a:defRPr>
                <a:latin typeface="Arial"/>
                <a:ea typeface="Arial"/>
                <a:cs typeface="Arial"/>
                <a:sym typeface="Arial"/>
              </a:defRPr>
            </a:lvl3pPr>
            <a:lvl4pPr lvl="3">
              <a:buNone/>
              <a:defRPr>
                <a:latin typeface="Arial"/>
                <a:ea typeface="Arial"/>
                <a:cs typeface="Arial"/>
                <a:sym typeface="Arial"/>
              </a:defRPr>
            </a:lvl4pPr>
            <a:lvl5pPr lvl="4">
              <a:buNone/>
              <a:defRPr>
                <a:latin typeface="Arial"/>
                <a:ea typeface="Arial"/>
                <a:cs typeface="Arial"/>
                <a:sym typeface="Arial"/>
              </a:defRPr>
            </a:lvl5pPr>
            <a:lvl6pPr lvl="5">
              <a:buNone/>
              <a:defRPr>
                <a:latin typeface="Arial"/>
                <a:ea typeface="Arial"/>
                <a:cs typeface="Arial"/>
                <a:sym typeface="Arial"/>
              </a:defRPr>
            </a:lvl6pPr>
            <a:lvl7pPr lvl="6">
              <a:buNone/>
              <a:defRPr>
                <a:latin typeface="Arial"/>
                <a:ea typeface="Arial"/>
                <a:cs typeface="Arial"/>
                <a:sym typeface="Arial"/>
              </a:defRPr>
            </a:lvl7pPr>
            <a:lvl8pPr lvl="7">
              <a:buNone/>
              <a:defRPr>
                <a:latin typeface="Arial"/>
                <a:ea typeface="Arial"/>
                <a:cs typeface="Arial"/>
                <a:sym typeface="Arial"/>
              </a:defRPr>
            </a:lvl8pPr>
            <a:lvl9pPr lvl="8">
              <a:buNone/>
              <a:defRPr>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3">
            <a:lum/>
          </a:blip>
          <a:srcRect/>
          <a:stretch>
            <a:fillRect l="-3000" r="-3000"/>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1pPr>
            <a:lvl2pPr lvl="1">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2pPr>
            <a:lvl3pPr lvl="2">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3pPr>
            <a:lvl4pPr lvl="3">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4pPr>
            <a:lvl5pPr lvl="4">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5pPr>
            <a:lvl6pPr lvl="5">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6pPr>
            <a:lvl7pPr lvl="6">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7pPr>
            <a:lvl8pPr lvl="7">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8pPr>
            <a:lvl9pPr lvl="8">
              <a:spcBef>
                <a:spcPts val="0"/>
              </a:spcBef>
              <a:spcAft>
                <a:spcPts val="0"/>
              </a:spcAft>
              <a:buClr>
                <a:srgbClr val="073763"/>
              </a:buClr>
              <a:buSzPts val="2800"/>
              <a:buFont typeface="Calibri"/>
              <a:buNone/>
              <a:defRPr sz="2800">
                <a:solidFill>
                  <a:srgbClr val="073763"/>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rgbClr val="073763"/>
              </a:buClr>
              <a:buSzPts val="1800"/>
              <a:buFont typeface="Calibri"/>
              <a:buChar char="●"/>
              <a:defRPr sz="1800">
                <a:solidFill>
                  <a:srgbClr val="073763"/>
                </a:solidFill>
                <a:latin typeface="Calibri"/>
                <a:ea typeface="Calibri"/>
                <a:cs typeface="Calibri"/>
                <a:sym typeface="Calibri"/>
              </a:defRPr>
            </a:lvl1pPr>
            <a:lvl2pPr marL="914400" lvl="1" indent="-317500">
              <a:lnSpc>
                <a:spcPct val="115000"/>
              </a:lnSpc>
              <a:spcBef>
                <a:spcPts val="1600"/>
              </a:spcBef>
              <a:spcAft>
                <a:spcPts val="0"/>
              </a:spcAft>
              <a:buClr>
                <a:srgbClr val="073763"/>
              </a:buClr>
              <a:buSzPts val="1400"/>
              <a:buFont typeface="Calibri"/>
              <a:buChar char="○"/>
              <a:defRPr>
                <a:solidFill>
                  <a:srgbClr val="073763"/>
                </a:solidFill>
                <a:latin typeface="Calibri"/>
                <a:ea typeface="Calibri"/>
                <a:cs typeface="Calibri"/>
                <a:sym typeface="Calibri"/>
              </a:defRPr>
            </a:lvl2pPr>
            <a:lvl3pPr marL="1371600" lvl="2" indent="-317500">
              <a:lnSpc>
                <a:spcPct val="115000"/>
              </a:lnSpc>
              <a:spcBef>
                <a:spcPts val="1600"/>
              </a:spcBef>
              <a:spcAft>
                <a:spcPts val="0"/>
              </a:spcAft>
              <a:buClr>
                <a:srgbClr val="073763"/>
              </a:buClr>
              <a:buSzPts val="1400"/>
              <a:buFont typeface="Calibri"/>
              <a:buChar char="■"/>
              <a:defRPr>
                <a:solidFill>
                  <a:srgbClr val="073763"/>
                </a:solidFill>
                <a:latin typeface="Calibri"/>
                <a:ea typeface="Calibri"/>
                <a:cs typeface="Calibri"/>
                <a:sym typeface="Calibri"/>
              </a:defRPr>
            </a:lvl3pPr>
            <a:lvl4pPr marL="1828800" lvl="3" indent="-317500">
              <a:lnSpc>
                <a:spcPct val="115000"/>
              </a:lnSpc>
              <a:spcBef>
                <a:spcPts val="1600"/>
              </a:spcBef>
              <a:spcAft>
                <a:spcPts val="0"/>
              </a:spcAft>
              <a:buClr>
                <a:srgbClr val="073763"/>
              </a:buClr>
              <a:buSzPts val="1400"/>
              <a:buFont typeface="Calibri"/>
              <a:buChar char="●"/>
              <a:defRPr>
                <a:solidFill>
                  <a:srgbClr val="073763"/>
                </a:solidFill>
                <a:latin typeface="Calibri"/>
                <a:ea typeface="Calibri"/>
                <a:cs typeface="Calibri"/>
                <a:sym typeface="Calibri"/>
              </a:defRPr>
            </a:lvl4pPr>
            <a:lvl5pPr marL="2286000" lvl="4" indent="-317500">
              <a:lnSpc>
                <a:spcPct val="115000"/>
              </a:lnSpc>
              <a:spcBef>
                <a:spcPts val="1600"/>
              </a:spcBef>
              <a:spcAft>
                <a:spcPts val="0"/>
              </a:spcAft>
              <a:buClr>
                <a:srgbClr val="073763"/>
              </a:buClr>
              <a:buSzPts val="1400"/>
              <a:buFont typeface="Calibri"/>
              <a:buChar char="○"/>
              <a:defRPr>
                <a:solidFill>
                  <a:srgbClr val="073763"/>
                </a:solidFill>
                <a:latin typeface="Calibri"/>
                <a:ea typeface="Calibri"/>
                <a:cs typeface="Calibri"/>
                <a:sym typeface="Calibri"/>
              </a:defRPr>
            </a:lvl5pPr>
            <a:lvl6pPr marL="2743200" lvl="5" indent="-317500">
              <a:lnSpc>
                <a:spcPct val="115000"/>
              </a:lnSpc>
              <a:spcBef>
                <a:spcPts val="1600"/>
              </a:spcBef>
              <a:spcAft>
                <a:spcPts val="0"/>
              </a:spcAft>
              <a:buClr>
                <a:srgbClr val="073763"/>
              </a:buClr>
              <a:buSzPts val="1400"/>
              <a:buFont typeface="Calibri"/>
              <a:buChar char="■"/>
              <a:defRPr>
                <a:solidFill>
                  <a:srgbClr val="073763"/>
                </a:solidFill>
                <a:latin typeface="Calibri"/>
                <a:ea typeface="Calibri"/>
                <a:cs typeface="Calibri"/>
                <a:sym typeface="Calibri"/>
              </a:defRPr>
            </a:lvl6pPr>
            <a:lvl7pPr marL="3200400" lvl="6" indent="-317500">
              <a:lnSpc>
                <a:spcPct val="115000"/>
              </a:lnSpc>
              <a:spcBef>
                <a:spcPts val="1600"/>
              </a:spcBef>
              <a:spcAft>
                <a:spcPts val="0"/>
              </a:spcAft>
              <a:buClr>
                <a:srgbClr val="073763"/>
              </a:buClr>
              <a:buSzPts val="1400"/>
              <a:buFont typeface="Calibri"/>
              <a:buChar char="●"/>
              <a:defRPr>
                <a:solidFill>
                  <a:srgbClr val="073763"/>
                </a:solidFill>
                <a:latin typeface="Calibri"/>
                <a:ea typeface="Calibri"/>
                <a:cs typeface="Calibri"/>
                <a:sym typeface="Calibri"/>
              </a:defRPr>
            </a:lvl7pPr>
            <a:lvl8pPr marL="3657600" lvl="7" indent="-317500">
              <a:lnSpc>
                <a:spcPct val="115000"/>
              </a:lnSpc>
              <a:spcBef>
                <a:spcPts val="1600"/>
              </a:spcBef>
              <a:spcAft>
                <a:spcPts val="0"/>
              </a:spcAft>
              <a:buClr>
                <a:srgbClr val="073763"/>
              </a:buClr>
              <a:buSzPts val="1400"/>
              <a:buFont typeface="Calibri"/>
              <a:buChar char="○"/>
              <a:defRPr>
                <a:solidFill>
                  <a:srgbClr val="073763"/>
                </a:solidFill>
                <a:latin typeface="Calibri"/>
                <a:ea typeface="Calibri"/>
                <a:cs typeface="Calibri"/>
                <a:sym typeface="Calibri"/>
              </a:defRPr>
            </a:lvl8pPr>
            <a:lvl9pPr marL="4114800" lvl="8" indent="-317500">
              <a:lnSpc>
                <a:spcPct val="115000"/>
              </a:lnSpc>
              <a:spcBef>
                <a:spcPts val="1600"/>
              </a:spcBef>
              <a:spcAft>
                <a:spcPts val="1600"/>
              </a:spcAft>
              <a:buClr>
                <a:srgbClr val="073763"/>
              </a:buClr>
              <a:buSzPts val="1400"/>
              <a:buFont typeface="Calibri"/>
              <a:buChar char="■"/>
              <a:defRPr>
                <a:solidFill>
                  <a:srgbClr val="073763"/>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rgbClr val="073763"/>
                </a:solidFill>
                <a:latin typeface="Calibri"/>
                <a:ea typeface="Calibri"/>
                <a:cs typeface="Calibri"/>
                <a:sym typeface="Calibri"/>
              </a:defRPr>
            </a:lvl1pPr>
            <a:lvl2pPr lvl="1" algn="r">
              <a:buNone/>
              <a:defRPr sz="1000">
                <a:solidFill>
                  <a:srgbClr val="073763"/>
                </a:solidFill>
                <a:latin typeface="Calibri"/>
                <a:ea typeface="Calibri"/>
                <a:cs typeface="Calibri"/>
                <a:sym typeface="Calibri"/>
              </a:defRPr>
            </a:lvl2pPr>
            <a:lvl3pPr lvl="2" algn="r">
              <a:buNone/>
              <a:defRPr sz="1000">
                <a:solidFill>
                  <a:srgbClr val="073763"/>
                </a:solidFill>
                <a:latin typeface="Calibri"/>
                <a:ea typeface="Calibri"/>
                <a:cs typeface="Calibri"/>
                <a:sym typeface="Calibri"/>
              </a:defRPr>
            </a:lvl3pPr>
            <a:lvl4pPr lvl="3" algn="r">
              <a:buNone/>
              <a:defRPr sz="1000">
                <a:solidFill>
                  <a:srgbClr val="073763"/>
                </a:solidFill>
                <a:latin typeface="Calibri"/>
                <a:ea typeface="Calibri"/>
                <a:cs typeface="Calibri"/>
                <a:sym typeface="Calibri"/>
              </a:defRPr>
            </a:lvl4pPr>
            <a:lvl5pPr lvl="4" algn="r">
              <a:buNone/>
              <a:defRPr sz="1000">
                <a:solidFill>
                  <a:srgbClr val="073763"/>
                </a:solidFill>
                <a:latin typeface="Calibri"/>
                <a:ea typeface="Calibri"/>
                <a:cs typeface="Calibri"/>
                <a:sym typeface="Calibri"/>
              </a:defRPr>
            </a:lvl5pPr>
            <a:lvl6pPr lvl="5" algn="r">
              <a:buNone/>
              <a:defRPr sz="1000">
                <a:solidFill>
                  <a:srgbClr val="073763"/>
                </a:solidFill>
                <a:latin typeface="Calibri"/>
                <a:ea typeface="Calibri"/>
                <a:cs typeface="Calibri"/>
                <a:sym typeface="Calibri"/>
              </a:defRPr>
            </a:lvl6pPr>
            <a:lvl7pPr lvl="6" algn="r">
              <a:buNone/>
              <a:defRPr sz="1000">
                <a:solidFill>
                  <a:srgbClr val="073763"/>
                </a:solidFill>
                <a:latin typeface="Calibri"/>
                <a:ea typeface="Calibri"/>
                <a:cs typeface="Calibri"/>
                <a:sym typeface="Calibri"/>
              </a:defRPr>
            </a:lvl7pPr>
            <a:lvl8pPr lvl="7" algn="r">
              <a:buNone/>
              <a:defRPr sz="1000">
                <a:solidFill>
                  <a:srgbClr val="073763"/>
                </a:solidFill>
                <a:latin typeface="Calibri"/>
                <a:ea typeface="Calibri"/>
                <a:cs typeface="Calibri"/>
                <a:sym typeface="Calibri"/>
              </a:defRPr>
            </a:lvl8pPr>
            <a:lvl9pPr lvl="8" algn="r">
              <a:buNone/>
              <a:defRPr sz="1000">
                <a:solidFill>
                  <a:srgbClr val="073763"/>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elibrary.ru/item.asp?id=13078384&amp;"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www.raai.org/about/persons/laritchev/papers/text/Larichev_198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992767"/>
            <a:ext cx="5948415" cy="1855941"/>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ru" dirty="0"/>
              <a:t>Анализ процессов</a:t>
            </a:r>
            <a:endParaRPr dirty="0"/>
          </a:p>
        </p:txBody>
      </p:sp>
      <p:sp>
        <p:nvSpPr>
          <p:cNvPr id="55" name="Google Shape;55;p13"/>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Предпосылки анализа процессов</a:t>
            </a:r>
            <a:endParaRPr/>
          </a:p>
        </p:txBody>
      </p:sp>
      <p:sp>
        <p:nvSpPr>
          <p:cNvPr id="61" name="Google Shape;61;p1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ru"/>
              <a:t>При создании эффективной системы алгоритмического обеспечения привело к необходимости перехода к децентрализованным системам управления, в которой различные частные задачи можно было бы решать с определенной степенью автономности локальными средствами автоматизированного или автоматического управления. В 90-е годы данную идею удалось реализовать благодаря появлению персональных компьютеров и широкому использованию промышленных контроллеров. Однако любая децентрализация управления может сохранять эффективность лишь в определенных пределах. Основополагающие принципы системного подхода требовали нового витка на обратном пути к централизации управления. В результате этого во второй половине 90-х годов возникли новые стандарты автоматизированного управления предприятиями (IRP ERP, ERP-II, MRP-II, EAM и др.)</a:t>
            </a:r>
            <a:endParaRPr/>
          </a:p>
          <a:p>
            <a:pPr marL="0" lvl="0" indent="0" algn="just"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Предпосылки анализа процессов</a:t>
            </a:r>
            <a:endParaRPr/>
          </a:p>
          <a:p>
            <a:pPr marL="0" lvl="0" indent="0" algn="l" rtl="0">
              <a:spcBef>
                <a:spcPts val="0"/>
              </a:spcBef>
              <a:spcAft>
                <a:spcPts val="0"/>
              </a:spcAft>
              <a:buNone/>
            </a:pPr>
            <a:endParaRPr/>
          </a:p>
        </p:txBody>
      </p:sp>
      <p:sp>
        <p:nvSpPr>
          <p:cNvPr id="67" name="Google Shape;67;p15"/>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ru"/>
              <a:t>Разработка соответствующих алгоритмов управления привела к созданию концепции MMI (man-machine interface), с некоторой долей условности разделяющуюся на технологии </a:t>
            </a:r>
            <a:r>
              <a:rPr lang="ru" b="1"/>
              <a:t>SCADA</a:t>
            </a:r>
            <a:r>
              <a:rPr lang="ru"/>
              <a:t> (Supervisory Control And Data Acquisition) и DCS (Distributed Control System). Одновременно формировались разнообразные решения по построению системы оперативного управления для стандарта </a:t>
            </a:r>
            <a:r>
              <a:rPr lang="ru" b="1"/>
              <a:t>MES </a:t>
            </a:r>
            <a:r>
              <a:rPr lang="ru"/>
              <a:t>(Manufacturing Execution Systems). Представленные стратегические изменения в принципах автоматизированного управления предприятиями вели к соответствующим изменениям в структуре алгоритмов управления. При этом, если содержательная часть алгоритмов управления оставалось, в достаточной степени, неизменной (последовательная коррекция режимов на основе результатов оперативного мониторинга), то их оптимизационная компонента претерпела существенные изменения и вылилась в целый ряд новых разработок, объединенных общей методологией </a:t>
            </a:r>
            <a:r>
              <a:rPr lang="ru" b="1"/>
              <a:t>APC</a:t>
            </a:r>
            <a:r>
              <a:rPr lang="ru"/>
              <a:t> (advanced process control).</a:t>
            </a:r>
            <a:endParaRPr/>
          </a:p>
          <a:p>
            <a:pPr marL="0" lvl="0" indent="0" algn="just"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Предпосылки анализа процессов</a:t>
            </a:r>
            <a:endParaRPr/>
          </a:p>
          <a:p>
            <a:pPr marL="0" lvl="0" indent="0" algn="l" rtl="0">
              <a:spcBef>
                <a:spcPts val="0"/>
              </a:spcBef>
              <a:spcAft>
                <a:spcPts val="0"/>
              </a:spcAft>
              <a:buNone/>
            </a:pPr>
            <a:endParaRPr/>
          </a:p>
        </p:txBody>
      </p:sp>
      <p:sp>
        <p:nvSpPr>
          <p:cNvPr id="73" name="Google Shape;73;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ru"/>
              <a:t>Примерно в это же время в сфере автоматизации финансовых и бизнес приложений возник целый ряд новых решений, объединивший перспективные идеи в области компьютерной математики, систем хранения, представления и визуализации данных в рамках общего направления — аналитических информационных технологий (АИТ).</a:t>
            </a:r>
            <a:endParaRPr/>
          </a:p>
          <a:p>
            <a:pPr marL="0" lvl="0" indent="0" algn="just" rtl="0">
              <a:spcBef>
                <a:spcPts val="16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Анализ процессов</a:t>
            </a:r>
            <a:endParaRPr/>
          </a:p>
        </p:txBody>
      </p:sp>
      <p:sp>
        <p:nvSpPr>
          <p:cNvPr id="79" name="Google Shape;79;p17"/>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Интеллектуальный анализ процессов - это мост между интеллектуальным анализом данных и моделированием / анализом процессов. Интеллектуальный анализ процессов и интеллектуальный анализ данных имеют много общего. Большинство методов интеллектуального анализа данных, таких как классификация, кластеризация и анализ последовательностей, также могут использоваться в интеллектуальном анализе процессов.</a:t>
            </a:r>
            <a:endParaRPr/>
          </a:p>
          <a:p>
            <a:pPr marL="0" lvl="0" indent="0" algn="just" rtl="0">
              <a:spcBef>
                <a:spcPts val="0"/>
              </a:spcBef>
              <a:spcAft>
                <a:spcPts val="0"/>
              </a:spcAft>
              <a:buNone/>
            </a:pPr>
            <a:r>
              <a:rPr lang="ru"/>
              <a:t>Методы интеллектуального анализа процессов включают три основных класса: </a:t>
            </a:r>
            <a:endParaRPr/>
          </a:p>
          <a:p>
            <a:pPr marL="457200" lvl="0" indent="-342900" algn="just" rtl="0">
              <a:spcBef>
                <a:spcPts val="1600"/>
              </a:spcBef>
              <a:spcAft>
                <a:spcPts val="0"/>
              </a:spcAft>
              <a:buSzPts val="1800"/>
              <a:buChar char="●"/>
            </a:pPr>
            <a:r>
              <a:rPr lang="ru"/>
              <a:t>обнаружение процессов (автоматическое обнаружение модели процесса из журнала событий),</a:t>
            </a:r>
            <a:endParaRPr/>
          </a:p>
          <a:p>
            <a:pPr marL="457200" lvl="0" indent="-342900" algn="just" rtl="0">
              <a:spcBef>
                <a:spcPts val="0"/>
              </a:spcBef>
              <a:spcAft>
                <a:spcPts val="0"/>
              </a:spcAft>
              <a:buSzPts val="1800"/>
              <a:buChar char="●"/>
            </a:pPr>
            <a:r>
              <a:rPr lang="ru"/>
              <a:t>проверка соответствия (обнаружение отклонений путем сравнения модели процесса и соответствующего журнала событий),</a:t>
            </a:r>
            <a:endParaRPr/>
          </a:p>
          <a:p>
            <a:pPr marL="457200" lvl="0" indent="-342900" algn="just" rtl="0">
              <a:spcBef>
                <a:spcPts val="0"/>
              </a:spcBef>
              <a:spcAft>
                <a:spcPts val="0"/>
              </a:spcAft>
              <a:buSzPts val="1800"/>
              <a:buChar char="●"/>
            </a:pPr>
            <a:r>
              <a:rPr lang="ru"/>
              <a:t>организационного анализа (включая несколько методов, таких как как системы анализа, прогнозирования и рекомендаций социальных сетей).</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smtClean="0"/>
              <a:t>Приложение </a:t>
            </a:r>
            <a:r>
              <a:rPr lang="ru" dirty="0"/>
              <a:t>process mining</a:t>
            </a:r>
            <a:endParaRPr dirty="0"/>
          </a:p>
        </p:txBody>
      </p:sp>
      <p:sp>
        <p:nvSpPr>
          <p:cNvPr id="85" name="Google Shape;85;p1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endParaRPr/>
          </a:p>
        </p:txBody>
      </p:sp>
      <p:pic>
        <p:nvPicPr>
          <p:cNvPr id="86" name="Google Shape;86;p18"/>
          <p:cNvPicPr preferRelativeResize="0"/>
          <p:nvPr/>
        </p:nvPicPr>
        <p:blipFill>
          <a:blip r:embed="rId3">
            <a:alphaModFix/>
          </a:blip>
          <a:stretch>
            <a:fillRect/>
          </a:stretch>
        </p:blipFill>
        <p:spPr>
          <a:xfrm>
            <a:off x="1473400" y="1536614"/>
            <a:ext cx="6572250" cy="4981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Анализ бизнес-процессов</a:t>
            </a:r>
            <a:endParaRPr/>
          </a:p>
        </p:txBody>
      </p:sp>
      <p:sp>
        <p:nvSpPr>
          <p:cNvPr id="92" name="Google Shape;92;p19"/>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ru" sz="1400">
                <a:solidFill>
                  <a:srgbClr val="000000"/>
                </a:solidFill>
                <a:latin typeface="Calibri"/>
                <a:ea typeface="Calibri"/>
                <a:cs typeface="Calibri"/>
                <a:sym typeface="Calibri"/>
              </a:rPr>
              <a:t>Использует</a:t>
            </a:r>
            <a:endParaRPr sz="1400">
              <a:solidFill>
                <a:srgbClr val="000000"/>
              </a:solidFill>
              <a:latin typeface="Calibri"/>
              <a:ea typeface="Calibri"/>
              <a:cs typeface="Calibri"/>
              <a:sym typeface="Calibri"/>
            </a:endParaRPr>
          </a:p>
          <a:p>
            <a:pPr marL="0" lvl="0" indent="0" algn="just" rtl="0">
              <a:spcBef>
                <a:spcPts val="0"/>
              </a:spcBef>
              <a:spcAft>
                <a:spcPts val="1600"/>
              </a:spcAft>
              <a:buNone/>
            </a:pPr>
            <a:endParaRPr/>
          </a:p>
        </p:txBody>
      </p:sp>
      <p:sp>
        <p:nvSpPr>
          <p:cNvPr id="93" name="Google Shape;93;p19"/>
          <p:cNvSpPr/>
          <p:nvPr/>
        </p:nvSpPr>
        <p:spPr>
          <a:xfrm>
            <a:off x="311700" y="1536626"/>
            <a:ext cx="1821600" cy="763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u"/>
              <a:t>Организационные мероприятия</a:t>
            </a:r>
            <a:endParaRPr/>
          </a:p>
        </p:txBody>
      </p:sp>
      <p:sp>
        <p:nvSpPr>
          <p:cNvPr id="94" name="Google Shape;94;p19"/>
          <p:cNvSpPr/>
          <p:nvPr/>
        </p:nvSpPr>
        <p:spPr>
          <a:xfrm>
            <a:off x="7010700" y="1536626"/>
            <a:ext cx="1821600" cy="763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u"/>
              <a:t>Технические системы</a:t>
            </a:r>
            <a:endParaRPr/>
          </a:p>
        </p:txBody>
      </p:sp>
      <p:sp>
        <p:nvSpPr>
          <p:cNvPr id="95" name="Google Shape;95;p19"/>
          <p:cNvSpPr/>
          <p:nvPr/>
        </p:nvSpPr>
        <p:spPr>
          <a:xfrm>
            <a:off x="1697175" y="2479875"/>
            <a:ext cx="3249900" cy="1444800"/>
          </a:xfrm>
          <a:prstGeom prst="flowChartConnector">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u"/>
              <a:t>Анализ бизнес-процессов</a:t>
            </a:r>
            <a:endParaRPr/>
          </a:p>
        </p:txBody>
      </p:sp>
      <p:sp>
        <p:nvSpPr>
          <p:cNvPr id="96" name="Google Shape;96;p19"/>
          <p:cNvSpPr/>
          <p:nvPr/>
        </p:nvSpPr>
        <p:spPr>
          <a:xfrm>
            <a:off x="3760800" y="3112600"/>
            <a:ext cx="3249900" cy="1615800"/>
          </a:xfrm>
          <a:prstGeom prst="flowChartConnector">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u"/>
              <a:t>Анализ процессов</a:t>
            </a:r>
            <a:endParaRPr/>
          </a:p>
        </p:txBody>
      </p:sp>
      <p:cxnSp>
        <p:nvCxnSpPr>
          <p:cNvPr id="97" name="Google Shape;97;p19"/>
          <p:cNvCxnSpPr>
            <a:stCxn id="93" idx="2"/>
            <a:endCxn id="95" idx="1"/>
          </p:cNvCxnSpPr>
          <p:nvPr/>
        </p:nvCxnSpPr>
        <p:spPr>
          <a:xfrm>
            <a:off x="1222500" y="2300125"/>
            <a:ext cx="950700" cy="391200"/>
          </a:xfrm>
          <a:prstGeom prst="straightConnector1">
            <a:avLst/>
          </a:prstGeom>
          <a:noFill/>
          <a:ln w="19050" cap="flat" cmpd="sng">
            <a:solidFill>
              <a:schemeClr val="dk2"/>
            </a:solidFill>
            <a:prstDash val="solid"/>
            <a:round/>
            <a:headEnd type="none" w="med" len="med"/>
            <a:tailEnd type="triangle" w="med" len="med"/>
          </a:ln>
        </p:spPr>
      </p:cxnSp>
      <p:sp>
        <p:nvSpPr>
          <p:cNvPr id="98" name="Google Shape;98;p19"/>
          <p:cNvSpPr txBox="1"/>
          <p:nvPr/>
        </p:nvSpPr>
        <p:spPr>
          <a:xfrm>
            <a:off x="1167150" y="2339375"/>
            <a:ext cx="10614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latin typeface="Calibri"/>
                <a:ea typeface="Calibri"/>
                <a:cs typeface="Calibri"/>
                <a:sym typeface="Calibri"/>
              </a:rPr>
              <a:t>Использует</a:t>
            </a:r>
            <a:endParaRPr>
              <a:latin typeface="Calibri"/>
              <a:ea typeface="Calibri"/>
              <a:cs typeface="Calibri"/>
              <a:sym typeface="Calibri"/>
            </a:endParaRPr>
          </a:p>
        </p:txBody>
      </p:sp>
      <p:sp>
        <p:nvSpPr>
          <p:cNvPr id="99" name="Google Shape;99;p19"/>
          <p:cNvSpPr txBox="1"/>
          <p:nvPr/>
        </p:nvSpPr>
        <p:spPr>
          <a:xfrm>
            <a:off x="5473500" y="2109313"/>
            <a:ext cx="10614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latin typeface="Calibri"/>
                <a:ea typeface="Calibri"/>
                <a:cs typeface="Calibri"/>
                <a:sym typeface="Calibri"/>
              </a:rPr>
              <a:t>Использует</a:t>
            </a:r>
            <a:endParaRPr>
              <a:latin typeface="Calibri"/>
              <a:ea typeface="Calibri"/>
              <a:cs typeface="Calibri"/>
              <a:sym typeface="Calibri"/>
            </a:endParaRPr>
          </a:p>
        </p:txBody>
      </p:sp>
      <p:cxnSp>
        <p:nvCxnSpPr>
          <p:cNvPr id="100" name="Google Shape;100;p19"/>
          <p:cNvCxnSpPr>
            <a:stCxn id="94" idx="2"/>
            <a:endCxn id="96" idx="7"/>
          </p:cNvCxnSpPr>
          <p:nvPr/>
        </p:nvCxnSpPr>
        <p:spPr>
          <a:xfrm flipH="1">
            <a:off x="6534900" y="2300126"/>
            <a:ext cx="1386600" cy="1049100"/>
          </a:xfrm>
          <a:prstGeom prst="straightConnector1">
            <a:avLst/>
          </a:prstGeom>
          <a:noFill/>
          <a:ln w="19050" cap="flat" cmpd="sng">
            <a:solidFill>
              <a:schemeClr val="dk2"/>
            </a:solidFill>
            <a:prstDash val="solid"/>
            <a:round/>
            <a:headEnd type="none" w="med" len="med"/>
            <a:tailEnd type="triangle" w="med" len="med"/>
          </a:ln>
        </p:spPr>
      </p:cxnSp>
      <p:cxnSp>
        <p:nvCxnSpPr>
          <p:cNvPr id="101" name="Google Shape;101;p19"/>
          <p:cNvCxnSpPr>
            <a:stCxn id="95" idx="3"/>
            <a:endCxn id="96" idx="3"/>
          </p:cNvCxnSpPr>
          <p:nvPr/>
        </p:nvCxnSpPr>
        <p:spPr>
          <a:xfrm rot="-5400000" flipH="1">
            <a:off x="2815562" y="3070639"/>
            <a:ext cx="778800" cy="2063700"/>
          </a:xfrm>
          <a:prstGeom prst="curvedConnector3">
            <a:avLst>
              <a:gd name="adj1" fmla="val 160945"/>
            </a:avLst>
          </a:prstGeom>
          <a:noFill/>
          <a:ln w="19050" cap="flat" cmpd="sng">
            <a:solidFill>
              <a:schemeClr val="dk2"/>
            </a:solidFill>
            <a:prstDash val="solid"/>
            <a:round/>
            <a:headEnd type="none" w="med" len="med"/>
            <a:tailEnd type="stealth" w="med" len="med"/>
          </a:ln>
        </p:spPr>
      </p:cxnSp>
      <p:sp>
        <p:nvSpPr>
          <p:cNvPr id="102" name="Google Shape;102;p19"/>
          <p:cNvSpPr txBox="1"/>
          <p:nvPr/>
        </p:nvSpPr>
        <p:spPr>
          <a:xfrm>
            <a:off x="2320825" y="4444637"/>
            <a:ext cx="10614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latin typeface="Calibri"/>
                <a:ea typeface="Calibri"/>
                <a:cs typeface="Calibri"/>
                <a:sym typeface="Calibri"/>
              </a:rPr>
              <a:t>Создает</a:t>
            </a:r>
            <a:endParaRPr>
              <a:latin typeface="Calibri"/>
              <a:ea typeface="Calibri"/>
              <a:cs typeface="Calibri"/>
              <a:sym typeface="Calibri"/>
            </a:endParaRPr>
          </a:p>
        </p:txBody>
      </p:sp>
      <p:cxnSp>
        <p:nvCxnSpPr>
          <p:cNvPr id="103" name="Google Shape;103;p19"/>
          <p:cNvCxnSpPr>
            <a:stCxn id="94" idx="1"/>
            <a:endCxn id="95" idx="7"/>
          </p:cNvCxnSpPr>
          <p:nvPr/>
        </p:nvCxnSpPr>
        <p:spPr>
          <a:xfrm flipH="1">
            <a:off x="4471200" y="1918375"/>
            <a:ext cx="2539500" cy="773100"/>
          </a:xfrm>
          <a:prstGeom prst="straightConnector1">
            <a:avLst/>
          </a:prstGeom>
          <a:noFill/>
          <a:ln w="19050" cap="flat" cmpd="sng">
            <a:solidFill>
              <a:schemeClr val="dk2"/>
            </a:solidFill>
            <a:prstDash val="solid"/>
            <a:round/>
            <a:headEnd type="none" w="med" len="med"/>
            <a:tailEnd type="triangle" w="med" len="med"/>
          </a:ln>
        </p:spPr>
      </p:cxnSp>
      <p:sp>
        <p:nvSpPr>
          <p:cNvPr id="104" name="Google Shape;104;p19"/>
          <p:cNvSpPr txBox="1"/>
          <p:nvPr/>
        </p:nvSpPr>
        <p:spPr>
          <a:xfrm>
            <a:off x="6603700" y="2629063"/>
            <a:ext cx="10614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latin typeface="Calibri"/>
                <a:ea typeface="Calibri"/>
                <a:cs typeface="Calibri"/>
                <a:sym typeface="Calibri"/>
              </a:rPr>
              <a:t>Использует</a:t>
            </a:r>
            <a:endParaRPr>
              <a:latin typeface="Calibri"/>
              <a:ea typeface="Calibri"/>
              <a:cs typeface="Calibri"/>
              <a:sym typeface="Calibri"/>
            </a:endParaRPr>
          </a:p>
        </p:txBody>
      </p:sp>
      <p:cxnSp>
        <p:nvCxnSpPr>
          <p:cNvPr id="105" name="Google Shape;105;p19"/>
          <p:cNvCxnSpPr>
            <a:stCxn id="106" idx="1"/>
            <a:endCxn id="96" idx="4"/>
          </p:cNvCxnSpPr>
          <p:nvPr/>
        </p:nvCxnSpPr>
        <p:spPr>
          <a:xfrm flipH="1">
            <a:off x="5385825" y="4355688"/>
            <a:ext cx="2396400" cy="372600"/>
          </a:xfrm>
          <a:prstGeom prst="curvedConnector4">
            <a:avLst>
              <a:gd name="adj1" fmla="val 16098"/>
              <a:gd name="adj2" fmla="val 163939"/>
            </a:avLst>
          </a:prstGeom>
          <a:noFill/>
          <a:ln w="19050" cap="flat" cmpd="sng">
            <a:solidFill>
              <a:schemeClr val="dk2"/>
            </a:solidFill>
            <a:prstDash val="solid"/>
            <a:round/>
            <a:headEnd type="none" w="med" len="med"/>
            <a:tailEnd type="stealth" w="med" len="med"/>
          </a:ln>
        </p:spPr>
      </p:cxnSp>
      <p:sp>
        <p:nvSpPr>
          <p:cNvPr id="107" name="Google Shape;107;p19"/>
          <p:cNvSpPr txBox="1"/>
          <p:nvPr/>
        </p:nvSpPr>
        <p:spPr>
          <a:xfrm>
            <a:off x="6314950" y="4728400"/>
            <a:ext cx="11835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latin typeface="Calibri"/>
                <a:ea typeface="Calibri"/>
                <a:cs typeface="Calibri"/>
                <a:sym typeface="Calibri"/>
              </a:rPr>
              <a:t>Валидирует</a:t>
            </a:r>
            <a:endParaRPr>
              <a:latin typeface="Calibri"/>
              <a:ea typeface="Calibri"/>
              <a:cs typeface="Calibri"/>
              <a:sym typeface="Calibri"/>
            </a:endParaRPr>
          </a:p>
        </p:txBody>
      </p:sp>
      <p:sp>
        <p:nvSpPr>
          <p:cNvPr id="106" name="Google Shape;106;p19"/>
          <p:cNvSpPr/>
          <p:nvPr/>
        </p:nvSpPr>
        <p:spPr>
          <a:xfrm>
            <a:off x="7782225" y="3250639"/>
            <a:ext cx="1183500" cy="2210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ru"/>
              <a:t>Метрики качества:</a:t>
            </a:r>
            <a:endParaRPr/>
          </a:p>
          <a:p>
            <a:pPr marL="457200" lvl="0" indent="-317500" algn="l" rtl="0">
              <a:spcBef>
                <a:spcPts val="0"/>
              </a:spcBef>
              <a:spcAft>
                <a:spcPts val="0"/>
              </a:spcAft>
              <a:buSzPts val="1400"/>
              <a:buAutoNum type="arabicPeriod"/>
            </a:pPr>
            <a:r>
              <a:rPr lang="ru"/>
              <a:t>…</a:t>
            </a:r>
            <a:endParaRPr/>
          </a:p>
          <a:p>
            <a:pPr marL="457200" lvl="0" indent="-317500" algn="l" rtl="0">
              <a:spcBef>
                <a:spcPts val="0"/>
              </a:spcBef>
              <a:spcAft>
                <a:spcPts val="0"/>
              </a:spcAft>
              <a:buSzPts val="1400"/>
              <a:buAutoNum type="arabicPeriod"/>
            </a:pPr>
            <a:r>
              <a:rPr lang="ru"/>
              <a:t>…</a:t>
            </a:r>
            <a:endParaRPr/>
          </a:p>
          <a:p>
            <a:pPr marL="457200" lvl="0" indent="-317500" algn="l" rtl="0">
              <a:spcBef>
                <a:spcPts val="0"/>
              </a:spcBef>
              <a:spcAft>
                <a:spcPts val="0"/>
              </a:spcAft>
              <a:buSzPts val="1400"/>
              <a:buAutoNum type="arabicPeriod"/>
            </a:pPr>
            <a:r>
              <a:rPr lang="ru"/>
              <a:t>...</a:t>
            </a:r>
            <a:endParaRPr/>
          </a:p>
        </p:txBody>
      </p:sp>
      <p:cxnSp>
        <p:nvCxnSpPr>
          <p:cNvPr id="108" name="Google Shape;108;p19"/>
          <p:cNvCxnSpPr>
            <a:stCxn id="96" idx="4"/>
            <a:endCxn id="95" idx="2"/>
          </p:cNvCxnSpPr>
          <p:nvPr/>
        </p:nvCxnSpPr>
        <p:spPr>
          <a:xfrm rot="5400000" flipH="1">
            <a:off x="2778451" y="2121101"/>
            <a:ext cx="1526100" cy="3688500"/>
          </a:xfrm>
          <a:prstGeom prst="curvedConnector4">
            <a:avLst>
              <a:gd name="adj1" fmla="val -59675"/>
              <a:gd name="adj2" fmla="val 106458"/>
            </a:avLst>
          </a:prstGeom>
          <a:noFill/>
          <a:ln w="19050" cap="flat" cmpd="sng">
            <a:solidFill>
              <a:schemeClr val="dk2"/>
            </a:solidFill>
            <a:prstDash val="solid"/>
            <a:round/>
            <a:headEnd type="none" w="med" len="med"/>
            <a:tailEnd type="stealth" w="med" len="med"/>
          </a:ln>
        </p:spPr>
      </p:cxnSp>
      <p:sp>
        <p:nvSpPr>
          <p:cNvPr id="109" name="Google Shape;109;p19"/>
          <p:cNvSpPr txBox="1"/>
          <p:nvPr/>
        </p:nvSpPr>
        <p:spPr>
          <a:xfrm>
            <a:off x="2044600" y="5250275"/>
            <a:ext cx="15048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latin typeface="Calibri"/>
                <a:ea typeface="Calibri"/>
                <a:cs typeface="Calibri"/>
                <a:sym typeface="Calibri"/>
              </a:rPr>
              <a:t>Оптимизирует</a:t>
            </a:r>
            <a:endParaRPr>
              <a:latin typeface="Calibri"/>
              <a:ea typeface="Calibri"/>
              <a:cs typeface="Calibri"/>
              <a:sym typeface="Calibri"/>
            </a:endParaRPr>
          </a:p>
        </p:txBody>
      </p:sp>
      <p:cxnSp>
        <p:nvCxnSpPr>
          <p:cNvPr id="110" name="Google Shape;110;p19"/>
          <p:cNvCxnSpPr/>
          <p:nvPr/>
        </p:nvCxnSpPr>
        <p:spPr>
          <a:xfrm>
            <a:off x="3871025" y="3713101"/>
            <a:ext cx="187500" cy="124500"/>
          </a:xfrm>
          <a:prstGeom prst="straightConnector1">
            <a:avLst/>
          </a:prstGeom>
          <a:noFill/>
          <a:ln w="9525" cap="flat" cmpd="sng">
            <a:solidFill>
              <a:schemeClr val="dk2"/>
            </a:solidFill>
            <a:prstDash val="solid"/>
            <a:round/>
            <a:headEnd type="none" w="med" len="med"/>
            <a:tailEnd type="none" w="med" len="med"/>
          </a:ln>
        </p:spPr>
      </p:cxnSp>
      <p:cxnSp>
        <p:nvCxnSpPr>
          <p:cNvPr id="111" name="Google Shape;111;p19"/>
          <p:cNvCxnSpPr/>
          <p:nvPr/>
        </p:nvCxnSpPr>
        <p:spPr>
          <a:xfrm>
            <a:off x="3978175" y="3576351"/>
            <a:ext cx="321600" cy="214200"/>
          </a:xfrm>
          <a:prstGeom prst="straightConnector1">
            <a:avLst/>
          </a:prstGeom>
          <a:noFill/>
          <a:ln w="9525" cap="flat" cmpd="sng">
            <a:solidFill>
              <a:schemeClr val="dk2"/>
            </a:solidFill>
            <a:prstDash val="solid"/>
            <a:round/>
            <a:headEnd type="none" w="med" len="med"/>
            <a:tailEnd type="none" w="med" len="med"/>
          </a:ln>
        </p:spPr>
      </p:cxnSp>
      <p:cxnSp>
        <p:nvCxnSpPr>
          <p:cNvPr id="112" name="Google Shape;112;p19"/>
          <p:cNvCxnSpPr/>
          <p:nvPr/>
        </p:nvCxnSpPr>
        <p:spPr>
          <a:xfrm>
            <a:off x="4112275" y="3429001"/>
            <a:ext cx="375000" cy="267900"/>
          </a:xfrm>
          <a:prstGeom prst="straightConnector1">
            <a:avLst/>
          </a:prstGeom>
          <a:noFill/>
          <a:ln w="9525" cap="flat" cmpd="sng">
            <a:solidFill>
              <a:schemeClr val="dk2"/>
            </a:solidFill>
            <a:prstDash val="solid"/>
            <a:round/>
            <a:headEnd type="none" w="med" len="med"/>
            <a:tailEnd type="none" w="med" len="med"/>
          </a:ln>
        </p:spPr>
      </p:cxnSp>
      <p:cxnSp>
        <p:nvCxnSpPr>
          <p:cNvPr id="113" name="Google Shape;113;p19"/>
          <p:cNvCxnSpPr/>
          <p:nvPr/>
        </p:nvCxnSpPr>
        <p:spPr>
          <a:xfrm>
            <a:off x="4299775" y="3366751"/>
            <a:ext cx="321300" cy="222900"/>
          </a:xfrm>
          <a:prstGeom prst="straightConnector1">
            <a:avLst/>
          </a:prstGeom>
          <a:noFill/>
          <a:ln w="9525" cap="flat" cmpd="sng">
            <a:solidFill>
              <a:schemeClr val="dk2"/>
            </a:solidFill>
            <a:prstDash val="solid"/>
            <a:round/>
            <a:headEnd type="none" w="med" len="med"/>
            <a:tailEnd type="none" w="med" len="med"/>
          </a:ln>
        </p:spPr>
      </p:cxnSp>
      <p:cxnSp>
        <p:nvCxnSpPr>
          <p:cNvPr id="114" name="Google Shape;114;p19"/>
          <p:cNvCxnSpPr/>
          <p:nvPr/>
        </p:nvCxnSpPr>
        <p:spPr>
          <a:xfrm>
            <a:off x="4572000" y="3252975"/>
            <a:ext cx="276900" cy="1626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Анализ процессов</a:t>
            </a:r>
            <a:endParaRPr/>
          </a:p>
        </p:txBody>
      </p:sp>
      <p:sp>
        <p:nvSpPr>
          <p:cNvPr id="120" name="Google Shape;120;p20"/>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Методы интеллектуального анализа процессов часто работают с журналами событий в качестве входных данных. Каждые данные события, которые можно использовать, должны иметь как минимум три свойства: </a:t>
            </a:r>
            <a:endParaRPr/>
          </a:p>
          <a:p>
            <a:pPr marL="457200" lvl="0" indent="-342900" algn="just" rtl="0">
              <a:spcBef>
                <a:spcPts val="1600"/>
              </a:spcBef>
              <a:spcAft>
                <a:spcPts val="0"/>
              </a:spcAft>
              <a:buSzPts val="1800"/>
              <a:buChar char="●"/>
            </a:pPr>
            <a:r>
              <a:rPr lang="ru"/>
              <a:t>данные должны иметь временные метки;</a:t>
            </a:r>
            <a:endParaRPr/>
          </a:p>
          <a:p>
            <a:pPr marL="457200" lvl="0" indent="-342900" algn="just" rtl="0">
              <a:spcBef>
                <a:spcPts val="0"/>
              </a:spcBef>
              <a:spcAft>
                <a:spcPts val="0"/>
              </a:spcAft>
              <a:buSzPts val="1800"/>
              <a:buChar char="●"/>
            </a:pPr>
            <a:r>
              <a:rPr lang="ru"/>
              <a:t>должны присутствовать метки действий;</a:t>
            </a:r>
            <a:endParaRPr/>
          </a:p>
          <a:p>
            <a:pPr marL="457200" lvl="0" indent="-342900" algn="just" rtl="0">
              <a:spcBef>
                <a:spcPts val="0"/>
              </a:spcBef>
              <a:spcAft>
                <a:spcPts val="0"/>
              </a:spcAft>
              <a:buSzPts val="1800"/>
              <a:buChar char="●"/>
            </a:pPr>
            <a:r>
              <a:rPr lang="ru"/>
              <a:t>должен быть указан идентификатор случая для каждой записи (идентификатор случая - это идентификатор каждого экземпляра процесса).</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Меры качества в анализе данных</a:t>
            </a:r>
            <a:endParaRPr/>
          </a:p>
        </p:txBody>
      </p:sp>
      <p:sp>
        <p:nvSpPr>
          <p:cNvPr id="126" name="Google Shape;126;p21"/>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b="1"/>
              <a:t>Пригодность</a:t>
            </a:r>
            <a:r>
              <a:rPr lang="ru"/>
              <a:t>: этот критерий показывает, насколько обнаруженная модель процесса соответствует журналу событий. Распространенный способ вычисления пригодности - это воспроизведение всех трассировок в модели процесса и подсчет количества случаев, когда трассировка не может быть воспроизведена в модели процесса. Модель процесса, которая слишком приспособлена, может страдать от проблемы переобучения.</a:t>
            </a:r>
            <a:endParaRPr/>
          </a:p>
          <a:p>
            <a:pPr marL="0" lvl="0" indent="0" algn="just" rtl="0">
              <a:spcBef>
                <a:spcPts val="0"/>
              </a:spcBef>
              <a:spcAft>
                <a:spcPts val="0"/>
              </a:spcAft>
              <a:buNone/>
            </a:pPr>
            <a:r>
              <a:rPr lang="ru" b="1"/>
              <a:t>Простота</a:t>
            </a:r>
            <a:r>
              <a:rPr lang="ru"/>
              <a:t>: чем более проста открытая модель, тем она востребованнее. Различные способы вычисления простоты основаны на количестве действий и отношений.</a:t>
            </a:r>
            <a:endParaRPr/>
          </a:p>
          <a:p>
            <a:pPr marL="0" lvl="0" indent="0" algn="just" rtl="0">
              <a:spcBef>
                <a:spcPts val="0"/>
              </a:spcBef>
              <a:spcAft>
                <a:spcPts val="0"/>
              </a:spcAft>
              <a:buNone/>
            </a:pPr>
            <a:r>
              <a:rPr lang="ru" b="1"/>
              <a:t>Точность</a:t>
            </a:r>
            <a:r>
              <a:rPr lang="ru"/>
              <a:t>: модель является точной, если не допускает слишком большого количества ненаблюдаемого поведения в журналах событий.</a:t>
            </a:r>
            <a:endParaRPr/>
          </a:p>
          <a:p>
            <a:pPr marL="0" lvl="0" indent="0" algn="just" rtl="0">
              <a:spcBef>
                <a:spcPts val="0"/>
              </a:spcBef>
              <a:spcAft>
                <a:spcPts val="1600"/>
              </a:spcAft>
              <a:buNone/>
            </a:pPr>
            <a:r>
              <a:rPr lang="ru" b="1"/>
              <a:t>Обобщение</a:t>
            </a:r>
            <a:r>
              <a:rPr lang="ru"/>
              <a:t>: этот критерий используется, чтобы избежать проблемы переобучения. Модель должна иметь минимальное обобщение и не ограничиваться поведением, наблюдаемым в журналах, т.к. должно учитываться, что журналы событий могут быть неполными.</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Обнаружение процессов</a:t>
            </a:r>
            <a:endParaRPr/>
          </a:p>
        </p:txBody>
      </p:sp>
      <p:sp>
        <p:nvSpPr>
          <p:cNvPr id="132" name="Google Shape;132;p22"/>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Первый основной тип и одна из самых сложных задач интеллектуального анализа процессов - это обнаружение процессов. Метод обнаружения процессов принимает журнал событий информационной системы в качестве входных данных и генерирует модель без использования какой-либо априорной информации. Обнаружение процесса можно исследовать с различных точек зрения, например, с точки зрения потока управления, с точки зрения организации работ, с точки зрения сценария и с точки зрения временных характеристик. </a:t>
            </a:r>
            <a:endParaRPr/>
          </a:p>
          <a:p>
            <a:pPr marL="0" lvl="0" indent="0" algn="just" rtl="0">
              <a:spcBef>
                <a:spcPts val="1600"/>
              </a:spcBef>
              <a:spcAft>
                <a:spcPts val="1600"/>
              </a:spcAft>
              <a:buNone/>
            </a:pPr>
            <a:r>
              <a:rPr lang="ru"/>
              <a:t>В качестве результата работы алгоритмов извлечения можно получить модель процесса в одном из формализмов: сеть Петри, сеть потоков работ (WF-сеть), сеть BPMN, эвристическая сеть и другие.</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Алгоритмы process mining</a:t>
            </a:r>
            <a:endParaRPr/>
          </a:p>
        </p:txBody>
      </p:sp>
      <p:sp>
        <p:nvSpPr>
          <p:cNvPr id="138" name="Google Shape;138;p23"/>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Алгоритм </a:t>
            </a:r>
            <a:r>
              <a:rPr lang="ru" b="1"/>
              <a:t>Alpha</a:t>
            </a:r>
            <a:r>
              <a:rPr lang="ru"/>
              <a:t> один из простейших и практичных подходов к обнаружению, который создает сеть Петри, объясняющую поведение процесса, записанное в журналах событий. Идея алгоритма используется во многих алгоритмах интеллектуального анализа процессов. Алгоритм сканирует журнал событий на предмет определенных закономерностей. Например, если в журналах событий за действием </a:t>
            </a:r>
            <a:r>
              <a:rPr lang="ru" b="1" i="1"/>
              <a:t>a</a:t>
            </a:r>
            <a:r>
              <a:rPr lang="ru" i="1"/>
              <a:t> </a:t>
            </a:r>
            <a:r>
              <a:rPr lang="ru"/>
              <a:t>всегда следует </a:t>
            </a:r>
            <a:r>
              <a:rPr lang="ru" b="1" i="1"/>
              <a:t>b</a:t>
            </a:r>
            <a:r>
              <a:rPr lang="ru"/>
              <a:t>, но за </a:t>
            </a:r>
            <a:r>
              <a:rPr lang="ru" b="1" i="1"/>
              <a:t>b</a:t>
            </a:r>
            <a:r>
              <a:rPr lang="ru" i="1"/>
              <a:t> </a:t>
            </a:r>
            <a:r>
              <a:rPr lang="ru"/>
              <a:t>никогда не следует </a:t>
            </a:r>
            <a:r>
              <a:rPr lang="ru" b="1" i="1"/>
              <a:t>a</a:t>
            </a:r>
            <a:r>
              <a:rPr lang="ru"/>
              <a:t>, то предполагается, что существует причинная зависимость между </a:t>
            </a:r>
            <a:r>
              <a:rPr lang="ru" b="1" i="1"/>
              <a:t>a</a:t>
            </a:r>
            <a:r>
              <a:rPr lang="ru"/>
              <a:t> и </a:t>
            </a:r>
            <a:r>
              <a:rPr lang="ru" b="1" i="1"/>
              <a:t>b</a:t>
            </a:r>
            <a:r>
              <a:rPr lang="ru"/>
              <a:t>. В алгоритме есть четыре отношения:</a:t>
            </a:r>
            <a:endParaRPr/>
          </a:p>
          <a:p>
            <a:pPr marL="457200" lvl="0" indent="-342900" algn="just" rtl="0">
              <a:spcBef>
                <a:spcPts val="1600"/>
              </a:spcBef>
              <a:spcAft>
                <a:spcPts val="0"/>
              </a:spcAft>
              <a:buSzPts val="1800"/>
              <a:buChar char="●"/>
            </a:pPr>
            <a:r>
              <a:rPr lang="ru"/>
              <a:t>Прямая последовательность: a&gt; b, если в каком-то случае за a сразу следует b,</a:t>
            </a:r>
            <a:endParaRPr/>
          </a:p>
          <a:p>
            <a:pPr marL="457200" lvl="0" indent="-342900" algn="just" rtl="0">
              <a:spcBef>
                <a:spcPts val="0"/>
              </a:spcBef>
              <a:spcAft>
                <a:spcPts val="0"/>
              </a:spcAft>
              <a:buSzPts val="1800"/>
              <a:buChar char="●"/>
            </a:pPr>
            <a:r>
              <a:rPr lang="ru"/>
              <a:t>Причинность: a&gt; b, если a &gt; b, а не b &gt; a,</a:t>
            </a:r>
            <a:endParaRPr/>
          </a:p>
          <a:p>
            <a:pPr marL="457200" lvl="0" indent="-342900" algn="just" rtl="0">
              <a:spcBef>
                <a:spcPts val="0"/>
              </a:spcBef>
              <a:spcAft>
                <a:spcPts val="0"/>
              </a:spcAft>
              <a:buSzPts val="1800"/>
              <a:buChar char="●"/>
            </a:pPr>
            <a:r>
              <a:rPr lang="ru"/>
              <a:t>Параллельность а || b, если a &gt; b и b &gt; a,</a:t>
            </a:r>
            <a:endParaRPr/>
          </a:p>
          <a:p>
            <a:pPr marL="457200" lvl="0" indent="-342900" algn="just" rtl="0">
              <a:spcBef>
                <a:spcPts val="0"/>
              </a:spcBef>
              <a:spcAft>
                <a:spcPts val="0"/>
              </a:spcAft>
              <a:buSzPts val="1800"/>
              <a:buChar char="●"/>
            </a:pPr>
            <a:r>
              <a:rPr lang="ru"/>
              <a:t>Выбор: a # b, если не a &gt; b и не b &gt; 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44" name="Google Shape;144;p2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Журналы событий нужно сканировать для извлечения этих отношений. Результат можно представить в виде матрицы, как показано на рисунке:</a:t>
            </a:r>
            <a:endParaRPr/>
          </a:p>
          <a:p>
            <a:pPr marL="0" lvl="0" indent="0" algn="just" rtl="0">
              <a:spcBef>
                <a:spcPts val="1600"/>
              </a:spcBef>
              <a:spcAft>
                <a:spcPts val="1600"/>
              </a:spcAft>
              <a:buNone/>
            </a:pPr>
            <a:endParaRPr/>
          </a:p>
        </p:txBody>
      </p:sp>
      <p:graphicFrame>
        <p:nvGraphicFramePr>
          <p:cNvPr id="145" name="Google Shape;145;p24"/>
          <p:cNvGraphicFramePr/>
          <p:nvPr/>
        </p:nvGraphicFramePr>
        <p:xfrm>
          <a:off x="952500" y="2286001"/>
          <a:ext cx="7239000" cy="2560146"/>
        </p:xfrm>
        <a:graphic>
          <a:graphicData uri="http://schemas.openxmlformats.org/drawingml/2006/table">
            <a:tbl>
              <a:tblPr>
                <a:noFill/>
                <a:tableStyleId>{9A2CCBA2-880C-493A-8E5F-4119E4C3E47B}</a:tableStyleId>
              </a:tblPr>
              <a:tblGrid>
                <a:gridCol w="1206500"/>
                <a:gridCol w="1206500"/>
                <a:gridCol w="1206500"/>
                <a:gridCol w="1206500"/>
                <a:gridCol w="1206500"/>
                <a:gridCol w="1206500"/>
              </a:tblGrid>
              <a:tr h="426691">
                <a:tc>
                  <a:txBody>
                    <a:bodyPr/>
                    <a:lstStyle/>
                    <a:p>
                      <a:pPr marL="0" lvl="0" indent="0" algn="ctr" rtl="0">
                        <a:spcBef>
                          <a:spcPts val="0"/>
                        </a:spcBef>
                        <a:spcAft>
                          <a:spcPts val="0"/>
                        </a:spcAft>
                        <a:buNone/>
                      </a:pPr>
                      <a:endParaRPr sz="1600"/>
                    </a:p>
                  </a:txBody>
                  <a:tcPr marL="91425" marR="91425" marT="91425" marB="91425"/>
                </a:tc>
                <a:tc>
                  <a:txBody>
                    <a:bodyPr/>
                    <a:lstStyle/>
                    <a:p>
                      <a:pPr marL="0" lvl="0" indent="0" algn="ctr" rtl="0">
                        <a:spcBef>
                          <a:spcPts val="0"/>
                        </a:spcBef>
                        <a:spcAft>
                          <a:spcPts val="0"/>
                        </a:spcAft>
                        <a:buNone/>
                      </a:pPr>
                      <a:r>
                        <a:rPr lang="ru" sz="1600" b="1"/>
                        <a:t>a</a:t>
                      </a:r>
                      <a:endParaRPr sz="1600" b="1"/>
                    </a:p>
                  </a:txBody>
                  <a:tcPr marL="91425" marR="91425" marT="91425" marB="91425"/>
                </a:tc>
                <a:tc>
                  <a:txBody>
                    <a:bodyPr/>
                    <a:lstStyle/>
                    <a:p>
                      <a:pPr marL="0" lvl="0" indent="0" algn="ctr" rtl="0">
                        <a:spcBef>
                          <a:spcPts val="0"/>
                        </a:spcBef>
                        <a:spcAft>
                          <a:spcPts val="0"/>
                        </a:spcAft>
                        <a:buNone/>
                      </a:pPr>
                      <a:r>
                        <a:rPr lang="ru" sz="1600" b="1"/>
                        <a:t>b</a:t>
                      </a:r>
                      <a:endParaRPr sz="1600" b="1"/>
                    </a:p>
                  </a:txBody>
                  <a:tcPr marL="91425" marR="91425" marT="91425" marB="91425"/>
                </a:tc>
                <a:tc>
                  <a:txBody>
                    <a:bodyPr/>
                    <a:lstStyle/>
                    <a:p>
                      <a:pPr marL="0" lvl="0" indent="0" algn="ctr" rtl="0">
                        <a:spcBef>
                          <a:spcPts val="0"/>
                        </a:spcBef>
                        <a:spcAft>
                          <a:spcPts val="0"/>
                        </a:spcAft>
                        <a:buNone/>
                      </a:pPr>
                      <a:r>
                        <a:rPr lang="ru" sz="1600" b="1"/>
                        <a:t>c</a:t>
                      </a:r>
                      <a:endParaRPr sz="1600" b="1"/>
                    </a:p>
                  </a:txBody>
                  <a:tcPr marL="91425" marR="91425" marT="91425" marB="91425"/>
                </a:tc>
                <a:tc>
                  <a:txBody>
                    <a:bodyPr/>
                    <a:lstStyle/>
                    <a:p>
                      <a:pPr marL="0" lvl="0" indent="0" algn="ctr" rtl="0">
                        <a:spcBef>
                          <a:spcPts val="0"/>
                        </a:spcBef>
                        <a:spcAft>
                          <a:spcPts val="0"/>
                        </a:spcAft>
                        <a:buNone/>
                      </a:pPr>
                      <a:r>
                        <a:rPr lang="ru" sz="1600" b="1"/>
                        <a:t>d</a:t>
                      </a:r>
                      <a:endParaRPr sz="1600" b="1"/>
                    </a:p>
                  </a:txBody>
                  <a:tcPr marL="91425" marR="91425" marT="91425" marB="91425"/>
                </a:tc>
                <a:tc>
                  <a:txBody>
                    <a:bodyPr/>
                    <a:lstStyle/>
                    <a:p>
                      <a:pPr marL="0" lvl="0" indent="0" algn="ctr" rtl="0">
                        <a:spcBef>
                          <a:spcPts val="0"/>
                        </a:spcBef>
                        <a:spcAft>
                          <a:spcPts val="0"/>
                        </a:spcAft>
                        <a:buNone/>
                      </a:pPr>
                      <a:r>
                        <a:rPr lang="ru" sz="1600" b="1"/>
                        <a:t>e</a:t>
                      </a:r>
                      <a:endParaRPr sz="1600" b="1"/>
                    </a:p>
                  </a:txBody>
                  <a:tcPr marL="91425" marR="91425" marT="91425" marB="91425"/>
                </a:tc>
              </a:tr>
              <a:tr h="426691">
                <a:tc>
                  <a:txBody>
                    <a:bodyPr/>
                    <a:lstStyle/>
                    <a:p>
                      <a:pPr marL="0" lvl="0" indent="0" algn="ctr" rtl="0">
                        <a:spcBef>
                          <a:spcPts val="0"/>
                        </a:spcBef>
                        <a:spcAft>
                          <a:spcPts val="0"/>
                        </a:spcAft>
                        <a:buNone/>
                      </a:pPr>
                      <a:r>
                        <a:rPr lang="ru" sz="1600" b="1"/>
                        <a:t>a</a:t>
                      </a:r>
                      <a:endParaRPr sz="1600" b="1"/>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-&gt;</a:t>
                      </a:r>
                      <a:endParaRPr sz="1600"/>
                    </a:p>
                  </a:txBody>
                  <a:tcPr marL="91425" marR="91425" marT="91425" marB="91425"/>
                </a:tc>
                <a:tc>
                  <a:txBody>
                    <a:bodyPr/>
                    <a:lstStyle/>
                    <a:p>
                      <a:pPr marL="0" lvl="0" indent="0" algn="ctr" rtl="0">
                        <a:spcBef>
                          <a:spcPts val="0"/>
                        </a:spcBef>
                        <a:spcAft>
                          <a:spcPts val="0"/>
                        </a:spcAft>
                        <a:buNone/>
                      </a:pPr>
                      <a:r>
                        <a:rPr lang="ru" sz="1600"/>
                        <a:t>-&gt;</a:t>
                      </a:r>
                      <a:endParaRPr sz="1600"/>
                    </a:p>
                  </a:txBody>
                  <a:tcPr marL="91425" marR="91425" marT="91425" marB="91425"/>
                </a:tc>
                <a:tc>
                  <a:txBody>
                    <a:bodyPr/>
                    <a:lstStyle/>
                    <a:p>
                      <a:pPr marL="0" lvl="0" indent="0" algn="ctr" rtl="0">
                        <a:spcBef>
                          <a:spcPts val="0"/>
                        </a:spcBef>
                        <a:spcAft>
                          <a:spcPts val="0"/>
                        </a:spcAft>
                        <a:buNone/>
                      </a:pPr>
                      <a:r>
                        <a:rPr lang="ru" sz="1600"/>
                        <a:t>-&gt;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r>
              <a:tr h="426691">
                <a:tc>
                  <a:txBody>
                    <a:bodyPr/>
                    <a:lstStyle/>
                    <a:p>
                      <a:pPr marL="0" lvl="0" indent="0" algn="ctr" rtl="0">
                        <a:spcBef>
                          <a:spcPts val="0"/>
                        </a:spcBef>
                        <a:spcAft>
                          <a:spcPts val="0"/>
                        </a:spcAft>
                        <a:buNone/>
                      </a:pPr>
                      <a:r>
                        <a:rPr lang="ru" sz="1600" b="1"/>
                        <a:t>b</a:t>
                      </a:r>
                      <a:endParaRPr sz="1600" b="1"/>
                    </a:p>
                  </a:txBody>
                  <a:tcPr marL="91425" marR="91425" marT="91425" marB="91425"/>
                </a:tc>
                <a:tc>
                  <a:txBody>
                    <a:bodyPr/>
                    <a:lstStyle/>
                    <a:p>
                      <a:pPr marL="0" lvl="0" indent="0" algn="ctr" rtl="0">
                        <a:spcBef>
                          <a:spcPts val="0"/>
                        </a:spcBef>
                        <a:spcAft>
                          <a:spcPts val="0"/>
                        </a:spcAft>
                        <a:buNone/>
                      </a:pPr>
                      <a:r>
                        <a:rPr lang="ru" sz="1600"/>
                        <a:t>&lt;-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-&gt;</a:t>
                      </a:r>
                      <a:endParaRPr sz="1600"/>
                    </a:p>
                  </a:txBody>
                  <a:tcPr marL="91425" marR="91425" marT="91425" marB="91425"/>
                </a:tc>
              </a:tr>
              <a:tr h="426691">
                <a:tc>
                  <a:txBody>
                    <a:bodyPr/>
                    <a:lstStyle/>
                    <a:p>
                      <a:pPr marL="0" lvl="0" indent="0" algn="ctr" rtl="0">
                        <a:spcBef>
                          <a:spcPts val="0"/>
                        </a:spcBef>
                        <a:spcAft>
                          <a:spcPts val="0"/>
                        </a:spcAft>
                        <a:buNone/>
                      </a:pPr>
                      <a:r>
                        <a:rPr lang="ru" sz="1600" b="1"/>
                        <a:t>c</a:t>
                      </a:r>
                      <a:endParaRPr sz="1600" b="1"/>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ru" sz="1600">
                          <a:solidFill>
                            <a:schemeClr val="dk1"/>
                          </a:solidFill>
                        </a:rPr>
                        <a:t>&lt;-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-&gt;</a:t>
                      </a:r>
                      <a:endParaRPr sz="1600"/>
                    </a:p>
                  </a:txBody>
                  <a:tcPr marL="91425" marR="91425" marT="91425" marB="91425"/>
                </a:tc>
              </a:tr>
              <a:tr h="426691">
                <a:tc>
                  <a:txBody>
                    <a:bodyPr/>
                    <a:lstStyle/>
                    <a:p>
                      <a:pPr marL="0" lvl="0" indent="0" algn="ctr" rtl="0">
                        <a:spcBef>
                          <a:spcPts val="0"/>
                        </a:spcBef>
                        <a:spcAft>
                          <a:spcPts val="0"/>
                        </a:spcAft>
                        <a:buNone/>
                      </a:pPr>
                      <a:r>
                        <a:rPr lang="ru" sz="1600" b="1"/>
                        <a:t>d</a:t>
                      </a:r>
                      <a:endParaRPr sz="1600" b="1"/>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ru" sz="1600">
                          <a:solidFill>
                            <a:schemeClr val="dk1"/>
                          </a:solidFill>
                        </a:rPr>
                        <a:t>&lt;-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-&gt;</a:t>
                      </a:r>
                      <a:endParaRPr sz="1600"/>
                    </a:p>
                  </a:txBody>
                  <a:tcPr marL="91425" marR="91425" marT="91425" marB="91425"/>
                </a:tc>
              </a:tr>
              <a:tr h="426691">
                <a:tc>
                  <a:txBody>
                    <a:bodyPr/>
                    <a:lstStyle/>
                    <a:p>
                      <a:pPr marL="0" lvl="0" indent="0" algn="ctr" rtl="0">
                        <a:spcBef>
                          <a:spcPts val="0"/>
                        </a:spcBef>
                        <a:spcAft>
                          <a:spcPts val="0"/>
                        </a:spcAft>
                        <a:buNone/>
                      </a:pPr>
                      <a:r>
                        <a:rPr lang="ru" sz="1600" b="1"/>
                        <a:t>e</a:t>
                      </a:r>
                      <a:endParaRPr sz="1600" b="1"/>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c>
                  <a:txBody>
                    <a:bodyPr/>
                    <a:lstStyle/>
                    <a:p>
                      <a:pPr marL="0" lvl="0" indent="0" algn="ctr" rtl="0">
                        <a:spcBef>
                          <a:spcPts val="0"/>
                        </a:spcBef>
                        <a:spcAft>
                          <a:spcPts val="0"/>
                        </a:spcAft>
                        <a:buNone/>
                      </a:pPr>
                      <a:r>
                        <a:rPr lang="ru" sz="1600"/>
                        <a:t>&lt;-</a:t>
                      </a:r>
                      <a:endParaRPr sz="1600"/>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ru" sz="1600">
                          <a:solidFill>
                            <a:schemeClr val="dk1"/>
                          </a:solidFill>
                        </a:rPr>
                        <a:t>&lt;-</a:t>
                      </a:r>
                      <a:endParaRPr sz="1600"/>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ru" sz="1600">
                          <a:solidFill>
                            <a:schemeClr val="dk1"/>
                          </a:solidFill>
                        </a:rPr>
                        <a:t>&lt;-</a:t>
                      </a:r>
                      <a:endParaRPr sz="1600"/>
                    </a:p>
                  </a:txBody>
                  <a:tcPr marL="91425" marR="91425" marT="91425" marB="91425"/>
                </a:tc>
                <a:tc>
                  <a:txBody>
                    <a:bodyPr/>
                    <a:lstStyle/>
                    <a:p>
                      <a:pPr marL="0" lvl="0" indent="0" algn="ctr" rtl="0">
                        <a:spcBef>
                          <a:spcPts val="0"/>
                        </a:spcBef>
                        <a:spcAft>
                          <a:spcPts val="0"/>
                        </a:spcAft>
                        <a:buNone/>
                      </a:pPr>
                      <a:r>
                        <a:rPr lang="ru" sz="1600"/>
                        <a:t>#</a:t>
                      </a:r>
                      <a:endParaRPr sz="1600"/>
                    </a:p>
                  </a:txBody>
                  <a:tcPr marL="91425" marR="91425" marT="91425" marB="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51" name="Google Shape;151;p25"/>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ru"/>
              <a:t>Алгоритм теории регионов устанавливает связь между переходными системами и сетями Петри посредством так называемого сетевого синтеза. Основная идея теории регионов состоит в том, что модель на основе состояний, такая как система переходов, может быть преобразована в сеть Петри. </a:t>
            </a:r>
            <a:endParaRPr/>
          </a:p>
          <a:p>
            <a:pPr marL="0" lvl="0" indent="0" algn="just" rtl="0">
              <a:spcBef>
                <a:spcPts val="0"/>
              </a:spcBef>
              <a:spcAft>
                <a:spcPts val="0"/>
              </a:spcAft>
              <a:buNone/>
            </a:pPr>
            <a:r>
              <a:rPr lang="ru"/>
              <a:t>Существует два основных типа интеллектуального анализа процессов на основе регионов: </a:t>
            </a:r>
            <a:endParaRPr/>
          </a:p>
          <a:p>
            <a:pPr marL="457200" lvl="0" indent="-342900" algn="just" rtl="0">
              <a:spcBef>
                <a:spcPts val="1600"/>
              </a:spcBef>
              <a:spcAft>
                <a:spcPts val="0"/>
              </a:spcAft>
              <a:buSzPts val="1800"/>
              <a:buChar char="●"/>
            </a:pPr>
            <a:r>
              <a:rPr lang="ru"/>
              <a:t>регионы на основе состояний,</a:t>
            </a:r>
            <a:endParaRPr/>
          </a:p>
          <a:p>
            <a:pPr marL="457200" lvl="0" indent="-342900" algn="just" rtl="0">
              <a:spcBef>
                <a:spcPts val="0"/>
              </a:spcBef>
              <a:spcAft>
                <a:spcPts val="0"/>
              </a:spcAft>
              <a:buSzPts val="1800"/>
              <a:buChar char="●"/>
            </a:pPr>
            <a:r>
              <a:rPr lang="ru"/>
              <a:t>регионы на основе языка. </a:t>
            </a:r>
            <a:endParaRPr/>
          </a:p>
          <a:p>
            <a:pPr marL="0" lvl="0" indent="0" algn="just" rtl="0">
              <a:spcBef>
                <a:spcPts val="1600"/>
              </a:spcBef>
              <a:spcAft>
                <a:spcPts val="0"/>
              </a:spcAft>
              <a:buNone/>
            </a:pPr>
            <a:r>
              <a:rPr lang="ru"/>
              <a:t>При обнаружении процессов региона на основе состояний регион определяется как набор состояний, при котором все действия в системе перехода «согласовываются» с регионом. В зависимости от каждого региона все действия можно разделить на вход в регион, выход из региона и непересечение. После выделения областей на основе этих простых правил каждая минимальная область соответствует месту в модели сети Петри.</a:t>
            </a:r>
            <a:endParaRPr/>
          </a:p>
          <a:p>
            <a:pPr marL="0" lvl="0" indent="0" algn="just" rtl="0">
              <a:spcBef>
                <a:spcPts val="16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57" name="Google Shape;157;p2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В этом регионе действия a и b входят в регион, а действия e, g и f выходят из него. Кроме того, действия d и h не пересекают регион. Эта область может быть отображена в месте Pi, как показано на рисунке. Аналогичным образом извлекаются все регионы и для каждого из них создается соответствующее место.</a:t>
            </a:r>
            <a:endParaRPr/>
          </a:p>
          <a:p>
            <a:pPr marL="0" lvl="0" indent="0" algn="just" rtl="0">
              <a:spcBef>
                <a:spcPts val="1600"/>
              </a:spcBef>
              <a:spcAft>
                <a:spcPts val="1600"/>
              </a:spcAft>
              <a:buNone/>
            </a:pPr>
            <a:endParaRPr/>
          </a:p>
        </p:txBody>
      </p:sp>
      <p:pic>
        <p:nvPicPr>
          <p:cNvPr id="158" name="Google Shape;158;p26"/>
          <p:cNvPicPr preferRelativeResize="0"/>
          <p:nvPr/>
        </p:nvPicPr>
        <p:blipFill>
          <a:blip r:embed="rId3">
            <a:alphaModFix/>
          </a:blip>
          <a:stretch>
            <a:fillRect/>
          </a:stretch>
        </p:blipFill>
        <p:spPr>
          <a:xfrm>
            <a:off x="1299800" y="3491203"/>
            <a:ext cx="6544400" cy="210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64" name="Google Shape;164;p27"/>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Второй основной тип анализа процессов на основе регионов - подход на основе языка. Подобно алгоритмам, основанным на состояниях, цель этого типа - определить места в сети Петри; однако в этих моделях в качестве входных данных используется некий определенный заранее определенный «язык» вместо системы переходов. Основная идея языковых подходов основана на том факте, что удаление места Pi не удаляет никакого поведения, но добавление места Pi может удалить некоторые возможные поведения в сети Петри. </a:t>
            </a:r>
            <a:endParaRPr/>
          </a:p>
          <a:p>
            <a:pPr marL="0" lvl="0" indent="0" algn="just" rtl="0">
              <a:spcBef>
                <a:spcPts val="1600"/>
              </a:spcBef>
              <a:spcAft>
                <a:spcPts val="16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70" name="Google Shape;170;p2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ru"/>
              <a:t>Алгоритмы эвристического анализа используют представление вероятностных сетей. Это граф, узлы которого являются действиями, а дуги - причинными зависимостями. Каждое действие имеет набор возможных привязок входа и набор возможных привязок выходов. При эвристическом майнинге учитываются частоты событий и их последовательность. Эвристический анализ направлен на удаление редких путей. Для этого сначала, аналогично матрице в alpha-алгоритме, вычисляется матрица зависимостей. Матрица зависимостей показывает частоту прямого следования связи в журналах событий.</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9"/>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76" name="Google Shape;176;p29"/>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ru"/>
              <a:t>График зависимостей показывает дуги, которые соответствуют определенным пороговым значениям. Главный недостаток такого подхода к представлению заключается в том, что он не может правильно показать логику маршрутизации бизнес-процесса. Например, на рисунке неясен точный тип связи между b, c и d. Однако он может показать основной поток процесса. После извлечения графа зависимостей его нужно преобразовать в случайные сети.</a:t>
            </a:r>
            <a:endParaRPr/>
          </a:p>
        </p:txBody>
      </p:sp>
      <p:pic>
        <p:nvPicPr>
          <p:cNvPr id="177" name="Google Shape;177;p29"/>
          <p:cNvPicPr preferRelativeResize="0"/>
          <p:nvPr/>
        </p:nvPicPr>
        <p:blipFill>
          <a:blip r:embed="rId3">
            <a:alphaModFix/>
          </a:blip>
          <a:stretch>
            <a:fillRect/>
          </a:stretch>
        </p:blipFill>
        <p:spPr>
          <a:xfrm>
            <a:off x="1856200" y="3837073"/>
            <a:ext cx="5666050" cy="2710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0"/>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83" name="Google Shape;183;p30"/>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Анализ эволюционных процессов - это подкатегория более крупной категории интеллектуального анализа процессов на основе поиска. Подобно другим приложениям эволюционных подходов в других областях, методы интеллектуального анализа эволюционных процессов используют итерационные процедуры, не являются детерминированными и имеют четыре основных этапа:</a:t>
            </a:r>
            <a:endParaRPr/>
          </a:p>
          <a:p>
            <a:pPr marL="457200" lvl="0" indent="-342900" algn="just" rtl="0">
              <a:spcBef>
                <a:spcPts val="1600"/>
              </a:spcBef>
              <a:spcAft>
                <a:spcPts val="0"/>
              </a:spcAft>
              <a:buSzPts val="1800"/>
              <a:buAutoNum type="arabicPeriod"/>
            </a:pPr>
            <a:r>
              <a:rPr lang="ru"/>
              <a:t>Инициализация: на этом этапе случайным образом генерируется начальная совокупность, включающая набор моделей отдельных процессов. Эти модели процессов создаются с использованием действий, которые существуют в журналах событий, однако они могут мало соответствовать наблюдаемому поведению в журналах событий из-за процедуры случайной генерации.</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1"/>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89" name="Google Shape;189;p31"/>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SzPts val="1800"/>
              <a:buAutoNum type="arabicPeriod" startAt="2"/>
            </a:pPr>
            <a:r>
              <a:rPr lang="ru"/>
              <a:t>Отбор: на этом этапе должны быть отобраны наиболее сгенерированные особи на основе функции приспособленности к мутации. Функция пригодности вычисляет качество обнаруженного процесса в соответствии с существующими журналами событий на основе критериев качества обнаружения процесса. Лучшие участники отбираются по наилучшей оценке пригодности.</a:t>
            </a:r>
            <a:endParaRPr/>
          </a:p>
          <a:p>
            <a:pPr marL="457200" lvl="0" indent="-342900" algn="just" rtl="0">
              <a:spcBef>
                <a:spcPts val="0"/>
              </a:spcBef>
              <a:spcAft>
                <a:spcPts val="0"/>
              </a:spcAft>
              <a:buSzPts val="1800"/>
              <a:buAutoNum type="arabicPeriod" startAt="2"/>
            </a:pPr>
            <a:r>
              <a:rPr lang="ru"/>
              <a:t>Регенерация: после выбора лучших особей создается новое поколение особей с использованием двух операторов: кроссовера и мутации. Используя оператор кроссовера особи разделяются на дочерних представителей. Затем эти дочерние элементы модифицируются с помощью мутации для создания следующего поколения. Новое поколение будет рассматриваться как начальная популяция, и алгоритм будет повторяться до тех пор, пока не выполняется ограничение завершения.</a:t>
            </a:r>
            <a:endParaRPr/>
          </a:p>
          <a:p>
            <a:pPr marL="0" lvl="0" indent="0" algn="just" rtl="0">
              <a:spcBef>
                <a:spcPts val="1600"/>
              </a:spcBef>
              <a:spcAft>
                <a:spcPts val="160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2"/>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Алгоритмы process mining</a:t>
            </a:r>
            <a:endParaRPr/>
          </a:p>
          <a:p>
            <a:pPr marL="0" lvl="0" indent="0" algn="l" rtl="0">
              <a:spcBef>
                <a:spcPts val="0"/>
              </a:spcBef>
              <a:spcAft>
                <a:spcPts val="0"/>
              </a:spcAft>
              <a:buNone/>
            </a:pPr>
            <a:endParaRPr/>
          </a:p>
        </p:txBody>
      </p:sp>
      <p:sp>
        <p:nvSpPr>
          <p:cNvPr id="195" name="Google Shape;195;p32"/>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SzPts val="1800"/>
              <a:buAutoNum type="arabicPeriod" startAt="4"/>
            </a:pPr>
            <a:r>
              <a:rPr lang="ru"/>
              <a:t>Прекращение: алгоритм завершится, когда вновь созданные индивидуумы достигнут минимальной оценки пригодности. Будет обнаружена модель процесса.</a:t>
            </a:r>
            <a:endParaRPr/>
          </a:p>
          <a:p>
            <a:pPr marL="0" lvl="0" indent="0" algn="just" rtl="0">
              <a:spcBef>
                <a:spcPts val="1600"/>
              </a:spcBef>
              <a:spcAft>
                <a:spcPts val="0"/>
              </a:spcAft>
              <a:buNone/>
            </a:pPr>
            <a:endParaRPr/>
          </a:p>
          <a:p>
            <a:pPr marL="0" lvl="0" indent="0" algn="just" rtl="0">
              <a:spcBef>
                <a:spcPts val="1600"/>
              </a:spcBef>
              <a:spcAft>
                <a:spcPts val="0"/>
              </a:spcAft>
              <a:buNone/>
            </a:pPr>
            <a:endParaRPr/>
          </a:p>
          <a:p>
            <a:pPr marL="0" lvl="0" indent="0" algn="just" rtl="0">
              <a:spcBef>
                <a:spcPts val="1600"/>
              </a:spcBef>
              <a:spcAft>
                <a:spcPts val="0"/>
              </a:spcAft>
              <a:buNone/>
            </a:pPr>
            <a:endParaRPr/>
          </a:p>
          <a:p>
            <a:pPr marL="0" lvl="0" indent="0" algn="just" rtl="0">
              <a:spcBef>
                <a:spcPts val="1600"/>
              </a:spcBef>
              <a:spcAft>
                <a:spcPts val="0"/>
              </a:spcAft>
              <a:buNone/>
            </a:pPr>
            <a:endParaRPr/>
          </a:p>
          <a:p>
            <a:pPr marL="0" lvl="0" indent="0" algn="just" rtl="0">
              <a:spcBef>
                <a:spcPts val="1600"/>
              </a:spcBef>
              <a:spcAft>
                <a:spcPts val="0"/>
              </a:spcAft>
              <a:buNone/>
            </a:pPr>
            <a:endParaRPr/>
          </a:p>
          <a:p>
            <a:pPr marL="0" lvl="0" indent="0" algn="just" rtl="0">
              <a:spcBef>
                <a:spcPts val="1600"/>
              </a:spcBef>
              <a:spcAft>
                <a:spcPts val="0"/>
              </a:spcAft>
              <a:buNone/>
            </a:pPr>
            <a:endParaRPr/>
          </a:p>
          <a:p>
            <a:pPr marL="0" lvl="0" indent="0" algn="just" rtl="0">
              <a:spcBef>
                <a:spcPts val="1600"/>
              </a:spcBef>
              <a:spcAft>
                <a:spcPts val="0"/>
              </a:spcAft>
              <a:buNone/>
            </a:pPr>
            <a:r>
              <a:rPr lang="ru"/>
              <a:t>Основным недостатком такого подхода к анализу процессов является их временная сложность и неопределенность.</a:t>
            </a:r>
            <a:endParaRPr/>
          </a:p>
          <a:p>
            <a:pPr marL="0" lvl="0" indent="0" algn="just" rtl="0">
              <a:spcBef>
                <a:spcPts val="1600"/>
              </a:spcBef>
              <a:spcAft>
                <a:spcPts val="1600"/>
              </a:spcAft>
              <a:buNone/>
            </a:pPr>
            <a:endParaRPr/>
          </a:p>
        </p:txBody>
      </p:sp>
      <p:pic>
        <p:nvPicPr>
          <p:cNvPr id="196" name="Google Shape;196;p32"/>
          <p:cNvPicPr preferRelativeResize="0"/>
          <p:nvPr/>
        </p:nvPicPr>
        <p:blipFill>
          <a:blip r:embed="rId3">
            <a:alphaModFix/>
          </a:blip>
          <a:stretch>
            <a:fillRect/>
          </a:stretch>
        </p:blipFill>
        <p:spPr>
          <a:xfrm>
            <a:off x="1078710" y="2548249"/>
            <a:ext cx="6986576" cy="29519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3"/>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Валидация (проверка соответствия)</a:t>
            </a:r>
            <a:endParaRPr/>
          </a:p>
        </p:txBody>
      </p:sp>
      <p:sp>
        <p:nvSpPr>
          <p:cNvPr id="202" name="Google Shape;202;p33"/>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ru"/>
              <a:t>Второй важный тип анализа процессов - это проверка соответствия. Проверка соответствия используется для систем обнаружения отклонений, прогнозирования, принятия решений и рекомендаций. При проверке соответствия журнал событий сравнивается с существующей соответствующей моделью процесса, и он показывает, что если модель процесса соответствует реальности, и наоборот.</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Валидация (проверка соответствия)</a:t>
            </a:r>
            <a:endParaRPr/>
          </a:p>
          <a:p>
            <a:pPr marL="0" lvl="0" indent="0" algn="l" rtl="0">
              <a:spcBef>
                <a:spcPts val="0"/>
              </a:spcBef>
              <a:spcAft>
                <a:spcPts val="0"/>
              </a:spcAft>
              <a:buNone/>
            </a:pPr>
            <a:endParaRPr/>
          </a:p>
        </p:txBody>
      </p:sp>
      <p:sp>
        <p:nvSpPr>
          <p:cNvPr id="208" name="Google Shape;208;p3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ru"/>
              <a:t>Для расчета соответствия журнал событий последовательно исполняется моделью. Устанавливается начальная разметка модели (один маркер в начальной позиции). Алгоритм последовательно проходит каждую трассу журнала. Для каждого очередного события возможны два варианта: переход с соответствующим именем активен и может сработать или нет активного перехода с соответствующим именем. В первом случае переход срабатывает, разметка модели меняется, а алгоритм переходит к следующему событию журнала. Во втором случае в некоторых из позиций, необходимых для срабатывания соответствующего перехода модели, нет достаточного количества маркеров. В эту позицию добавляется искусственный маркер, который позволяет продолжить исполнение модели. Позиция помечается как содержащая соответствующее количество пропавших маркеров. Если при дальнейшем исполнении снова возникает подобная ситуация, количество пропавших маркеров в рассматриваемой позиции увеличивается.</a:t>
            </a:r>
            <a:endParaRPr/>
          </a:p>
          <a:p>
            <a:pPr marL="0" lvl="0" indent="0" algn="just" rtl="0">
              <a:spcBef>
                <a:spcPts val="1600"/>
              </a:spcBef>
              <a:spcAft>
                <a:spcPts val="0"/>
              </a:spcAft>
              <a:buClr>
                <a:schemeClr val="dk1"/>
              </a:buClr>
              <a:buSzPts val="1100"/>
              <a:buFont typeface="Arial"/>
              <a:buNone/>
            </a:pPr>
            <a:endParaRPr/>
          </a:p>
          <a:p>
            <a:pPr marL="0" lvl="0" indent="0" algn="just" rtl="0">
              <a:spcBef>
                <a:spcPts val="1600"/>
              </a:spcBef>
              <a:spcAft>
                <a:spcPts val="160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t>Валидация (проверка соответствия)</a:t>
            </a:r>
            <a:endParaRPr/>
          </a:p>
          <a:p>
            <a:pPr marL="0" lvl="0" indent="0" algn="l" rtl="0">
              <a:spcBef>
                <a:spcPts val="0"/>
              </a:spcBef>
              <a:spcAft>
                <a:spcPts val="0"/>
              </a:spcAft>
              <a:buNone/>
            </a:pPr>
            <a:endParaRPr/>
          </a:p>
        </p:txBody>
      </p:sp>
      <p:sp>
        <p:nvSpPr>
          <p:cNvPr id="214" name="Google Shape;214;p35"/>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a:t>Возможна также ситуация, что при достижении финальной разметки в сети остаются маркеры, которые не были потреблены в ходе исполнения. Позиции, в которых эти маркеры расположены, помечаются как содержащие лишние маркеры.</a:t>
            </a:r>
            <a:endParaRPr/>
          </a:p>
          <a:p>
            <a:pPr marL="0" lvl="0" indent="0" algn="just" rtl="0">
              <a:spcBef>
                <a:spcPts val="1600"/>
              </a:spcBef>
              <a:spcAft>
                <a:spcPts val="0"/>
              </a:spcAft>
              <a:buNone/>
            </a:pPr>
            <a:r>
              <a:rPr lang="ru"/>
              <a:t>Для журнала событий L:</a:t>
            </a:r>
            <a:endParaRPr/>
          </a:p>
          <a:p>
            <a:pPr marL="0" lvl="0" indent="0" algn="just" rtl="0">
              <a:spcBef>
                <a:spcPts val="1600"/>
              </a:spcBef>
              <a:spcAft>
                <a:spcPts val="0"/>
              </a:spcAft>
              <a:buNone/>
            </a:pPr>
            <a:endParaRPr/>
          </a:p>
          <a:p>
            <a:pPr marL="0" lvl="0" indent="0" algn="just" rtl="0">
              <a:spcBef>
                <a:spcPts val="1600"/>
              </a:spcBef>
              <a:spcAft>
                <a:spcPts val="0"/>
              </a:spcAft>
              <a:buNone/>
            </a:pPr>
            <a:endParaRPr/>
          </a:p>
          <a:p>
            <a:pPr marL="0" lvl="0" indent="0" algn="just" rtl="0">
              <a:spcBef>
                <a:spcPts val="1600"/>
              </a:spcBef>
              <a:spcAft>
                <a:spcPts val="0"/>
              </a:spcAft>
              <a:buNone/>
            </a:pPr>
            <a:endParaRPr/>
          </a:p>
          <a:p>
            <a:pPr marL="0" lvl="0" indent="0" algn="just" rtl="0">
              <a:spcBef>
                <a:spcPts val="1600"/>
              </a:spcBef>
              <a:spcAft>
                <a:spcPts val="1600"/>
              </a:spcAft>
              <a:buNone/>
            </a:pPr>
            <a:r>
              <a:rPr lang="ru"/>
              <a:t>где mσ – количество пропавших маркеров, rσ – количество лишних маркеров, cσ – количество потребленных маркеров, pσ – количество произведенных маркеров, σ – конкретная трасса.</a:t>
            </a:r>
            <a:endParaRPr/>
          </a:p>
        </p:txBody>
      </p:sp>
      <p:pic>
        <p:nvPicPr>
          <p:cNvPr id="215" name="Google Shape;215;p35"/>
          <p:cNvPicPr preferRelativeResize="0"/>
          <p:nvPr/>
        </p:nvPicPr>
        <p:blipFill>
          <a:blip r:embed="rId3">
            <a:alphaModFix/>
          </a:blip>
          <a:stretch>
            <a:fillRect/>
          </a:stretch>
        </p:blipFill>
        <p:spPr>
          <a:xfrm>
            <a:off x="1557327" y="3640340"/>
            <a:ext cx="6029325" cy="809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Источники и литература</a:t>
            </a:r>
            <a:endParaRPr/>
          </a:p>
        </p:txBody>
      </p:sp>
      <p:sp>
        <p:nvSpPr>
          <p:cNvPr id="221" name="Google Shape;221;p3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Clr>
                <a:srgbClr val="000000"/>
              </a:buClr>
              <a:buSzPts val="1400"/>
              <a:buAutoNum type="arabicPeriod"/>
            </a:pPr>
            <a:r>
              <a:rPr lang="ru">
                <a:uFill>
                  <a:noFill/>
                </a:uFill>
                <a:hlinkClick r:id="rId3"/>
              </a:rPr>
              <a:t>https://elibrary.ru/item.asp?id=13078384&amp;</a:t>
            </a:r>
            <a:endParaRPr/>
          </a:p>
          <a:p>
            <a:pPr marL="457200" lvl="0" indent="-317500" algn="just" rtl="0">
              <a:spcBef>
                <a:spcPts val="0"/>
              </a:spcBef>
              <a:spcAft>
                <a:spcPts val="0"/>
              </a:spcAft>
              <a:buClr>
                <a:srgbClr val="000000"/>
              </a:buClr>
              <a:buSzPts val="1400"/>
              <a:buAutoNum type="arabicPeriod"/>
            </a:pPr>
            <a:r>
              <a:rPr lang="ru">
                <a:uFill>
                  <a:noFill/>
                </a:uFill>
                <a:hlinkClick r:id="rId4"/>
              </a:rPr>
              <a:t>http://www.raai.org/about/persons/laritchev/papers/text/Larichev_1981.pdf</a:t>
            </a:r>
            <a:endParaRPr/>
          </a:p>
          <a:p>
            <a:pPr marL="457200" lvl="0" indent="-317500" algn="just" rtl="0">
              <a:spcBef>
                <a:spcPts val="0"/>
              </a:spcBef>
              <a:spcAft>
                <a:spcPts val="0"/>
              </a:spcAft>
              <a:buSzPts val="1400"/>
              <a:buAutoNum type="arabicPeriod"/>
            </a:pPr>
            <a:r>
              <a:rPr lang="ru"/>
              <a:t>Business Process Mining. Asef Pourmasoumi and Ebrahim Bagheri</a:t>
            </a:r>
            <a:endParaRPr/>
          </a:p>
          <a:p>
            <a:pPr marL="457200" lvl="0" indent="-342900" algn="just" rtl="0">
              <a:spcBef>
                <a:spcPts val="0"/>
              </a:spcBef>
              <a:spcAft>
                <a:spcPts val="0"/>
              </a:spcAft>
              <a:buSzPts val="1800"/>
              <a:buAutoNum type="arabicPeriod"/>
            </a:pPr>
            <a:r>
              <a:rPr lang="ru"/>
              <a:t>Анализ данных и процессов: учеб. пособие / А. А. Барсегян, М. С. Куприянов, И. И. Холод, М. Д. Тесс, С. И. Елизаров. — 3-е изд., перераб. и доп. — СПб.: БХВ-Петербург, 2009</a:t>
            </a:r>
            <a:endParaRPr/>
          </a:p>
          <a:p>
            <a:pPr marL="457200" lvl="0" indent="-342900" algn="just" rtl="0">
              <a:spcBef>
                <a:spcPts val="0"/>
              </a:spcBef>
              <a:spcAft>
                <a:spcPts val="0"/>
              </a:spcAft>
              <a:buSzPts val="1800"/>
              <a:buAutoNum type="arabicPeriod"/>
            </a:pPr>
            <a:r>
              <a:rPr lang="ru"/>
              <a:t>Business Process Mining: From Theory to Practice. Turner CJ, Tiwari A, Olaiya R, Xu Y</a:t>
            </a:r>
            <a:endParaRPr/>
          </a:p>
          <a:p>
            <a:pPr marL="457200" lvl="0" indent="-342900" algn="just" rtl="0">
              <a:spcBef>
                <a:spcPts val="0"/>
              </a:spcBef>
              <a:spcAft>
                <a:spcPts val="0"/>
              </a:spcAft>
              <a:buSzPts val="1800"/>
              <a:buAutoNum type="arabicPeriod"/>
            </a:pPr>
            <a:r>
              <a:rPr lang="ru"/>
              <a:t>Data mining и big datа в бизнес-аналитике цифровой трансформации государственного и корпоративного управления. Тимофеев Александр Гурьевич, Лебединская Ольга Гурьевна</a:t>
            </a:r>
            <a:endParaRPr/>
          </a:p>
          <a:p>
            <a:pPr marL="457200" lvl="0" indent="-342900" algn="just" rtl="0">
              <a:spcBef>
                <a:spcPts val="0"/>
              </a:spcBef>
              <a:spcAft>
                <a:spcPts val="0"/>
              </a:spcAft>
              <a:buSzPts val="1800"/>
              <a:buAutoNum type="arabicPeriod"/>
            </a:pPr>
            <a:r>
              <a:rPr lang="ru"/>
              <a:t>Process Mining: Overview and Opportunities WIL VAN DER AALST</a:t>
            </a:r>
            <a:endParaRPr/>
          </a:p>
          <a:p>
            <a:pPr marL="457200" lvl="0" indent="-342900" algn="just" rtl="0">
              <a:spcBef>
                <a:spcPts val="0"/>
              </a:spcBef>
              <a:spcAft>
                <a:spcPts val="0"/>
              </a:spcAft>
              <a:buSzPts val="1800"/>
              <a:buAutoNum type="arabicPeriod"/>
            </a:pPr>
            <a:r>
              <a:rPr lang="ru"/>
              <a:t>Process Mining Manifesto</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ПА 2 хранение данных</Template>
  <TotalTime>11</TotalTime>
  <Words>1979</Words>
  <Application>Microsoft Office PowerPoint</Application>
  <PresentationFormat>Экран (4:3)</PresentationFormat>
  <Paragraphs>135</Paragraphs>
  <Slides>24</Slides>
  <Notes>24</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Simple Light</vt:lpstr>
      <vt:lpstr>Анализ процессов</vt:lpstr>
      <vt:lpstr>Предпосылки анализа процессов</vt:lpstr>
      <vt:lpstr>Предпосылки анализа процессов </vt:lpstr>
      <vt:lpstr>Предпосылки анализа процессов </vt:lpstr>
      <vt:lpstr>Анализ процессов</vt:lpstr>
      <vt:lpstr>Приложение process mining</vt:lpstr>
      <vt:lpstr>Анализ бизнес-процессов</vt:lpstr>
      <vt:lpstr>Анализ процессов</vt:lpstr>
      <vt:lpstr>Меры качества в анализе данных</vt:lpstr>
      <vt:lpstr>Обнаружение процессов</vt:lpstr>
      <vt:lpstr>Алгоритмы process mining</vt:lpstr>
      <vt:lpstr>Алгоритмы process mining </vt:lpstr>
      <vt:lpstr>Алгоритмы process mining </vt:lpstr>
      <vt:lpstr>Алгоритмы process mining </vt:lpstr>
      <vt:lpstr>Алгоритмы process mining </vt:lpstr>
      <vt:lpstr>Алгоритмы process mining </vt:lpstr>
      <vt:lpstr>Алгоритмы process mining </vt:lpstr>
      <vt:lpstr>Алгоритмы process mining </vt:lpstr>
      <vt:lpstr>Алгоритмы process mining </vt:lpstr>
      <vt:lpstr>Алгоритмы process mining </vt:lpstr>
      <vt:lpstr>Валидация (проверка соответствия)</vt:lpstr>
      <vt:lpstr>Валидация (проверка соответствия) </vt:lpstr>
      <vt:lpstr>Валидация (проверка соответствия) </vt:lpstr>
      <vt:lpstr>Источники и литература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процессов</dc:title>
  <cp:lastModifiedBy>user</cp:lastModifiedBy>
  <cp:revision>3</cp:revision>
  <dcterms:modified xsi:type="dcterms:W3CDTF">2025-04-23T09:55:49Z</dcterms:modified>
</cp:coreProperties>
</file>